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1773" r:id="rId5"/>
    <p:sldId id="1724" r:id="rId6"/>
    <p:sldId id="1774" r:id="rId7"/>
    <p:sldId id="1769" r:id="rId8"/>
    <p:sldId id="2033" r:id="rId9"/>
    <p:sldId id="1971" r:id="rId10"/>
    <p:sldId id="2031" r:id="rId11"/>
    <p:sldId id="2032" r:id="rId12"/>
    <p:sldId id="2030" r:id="rId13"/>
    <p:sldId id="2028" r:id="rId14"/>
    <p:sldId id="2029" r:id="rId15"/>
    <p:sldId id="1966" r:id="rId16"/>
    <p:sldId id="2012" r:id="rId17"/>
    <p:sldId id="2013" r:id="rId18"/>
    <p:sldId id="2014" r:id="rId19"/>
    <p:sldId id="2023" r:id="rId20"/>
    <p:sldId id="2024" r:id="rId21"/>
    <p:sldId id="2025" r:id="rId22"/>
    <p:sldId id="2026" r:id="rId23"/>
    <p:sldId id="2027" r:id="rId24"/>
    <p:sldId id="1775" r:id="rId25"/>
    <p:sldId id="2015" r:id="rId26"/>
    <p:sldId id="1776" r:id="rId27"/>
    <p:sldId id="2016" r:id="rId28"/>
    <p:sldId id="1917" r:id="rId29"/>
    <p:sldId id="2017" r:id="rId30"/>
    <p:sldId id="2018" r:id="rId31"/>
    <p:sldId id="2019" r:id="rId32"/>
    <p:sldId id="2020" r:id="rId33"/>
    <p:sldId id="2022" r:id="rId34"/>
    <p:sldId id="2021" r:id="rId35"/>
    <p:sldId id="1692"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0D7FF-CAF5-48F4-BECE-0758B16C4406}" v="129" dt="2025-12-31T10:20:46.08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78" d="100"/>
          <a:sy n="78" d="100"/>
        </p:scale>
        <p:origin x="1280" y="5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5FD8459-2B5C-48A5-9673-8D128202ED48}"/>
    <pc:docChg chg="undo custSel addSld delSld modSld sldOrd modMainMaster">
      <pc:chgData name="Yoel Kortick" userId="167978f5-7f40-4909-85d5-d4149554ad4e" providerId="ADAL" clId="{D5FD8459-2B5C-48A5-9673-8D128202ED48}" dt="2025-12-31T10:21:42.322" v="3516" actId="20577"/>
      <pc:docMkLst>
        <pc:docMk/>
      </pc:docMkLst>
      <pc:sldChg chg="modSp mod">
        <pc:chgData name="Yoel Kortick" userId="167978f5-7f40-4909-85d5-d4149554ad4e" providerId="ADAL" clId="{D5FD8459-2B5C-48A5-9673-8D128202ED48}" dt="2025-12-31T10:20:46.083" v="3506"/>
        <pc:sldMkLst>
          <pc:docMk/>
          <pc:sldMk cId="3267142644" sldId="1724"/>
        </pc:sldMkLst>
        <pc:spChg chg="mod">
          <ac:chgData name="Yoel Kortick" userId="167978f5-7f40-4909-85d5-d4149554ad4e" providerId="ADAL" clId="{D5FD8459-2B5C-48A5-9673-8D128202ED48}" dt="2025-12-31T10:20:46.083" v="3506"/>
          <ac:spMkLst>
            <pc:docMk/>
            <pc:sldMk cId="3267142644" sldId="1724"/>
            <ac:spMk id="63" creationId="{2818E309-CE24-45E0-8F37-EFD6121F7540}"/>
          </ac:spMkLst>
        </pc:spChg>
      </pc:sldChg>
      <pc:sldChg chg="modSp mod">
        <pc:chgData name="Yoel Kortick" userId="167978f5-7f40-4909-85d5-d4149554ad4e" providerId="ADAL" clId="{D5FD8459-2B5C-48A5-9673-8D128202ED48}" dt="2025-12-31T10:20:46.083" v="3506"/>
        <pc:sldMkLst>
          <pc:docMk/>
          <pc:sldMk cId="2794318572" sldId="1769"/>
        </pc:sldMkLst>
        <pc:spChg chg="mod">
          <ac:chgData name="Yoel Kortick" userId="167978f5-7f40-4909-85d5-d4149554ad4e" providerId="ADAL" clId="{D5FD8459-2B5C-48A5-9673-8D128202ED48}" dt="2025-12-31T10:20:46.083" v="3506"/>
          <ac:spMkLst>
            <pc:docMk/>
            <pc:sldMk cId="2794318572" sldId="1769"/>
            <ac:spMk id="4" creationId="{2490F34D-A7E2-4EA9-8B1A-78371A1F1CD1}"/>
          </ac:spMkLst>
        </pc:spChg>
      </pc:sldChg>
      <pc:sldChg chg="modSp">
        <pc:chgData name="Yoel Kortick" userId="167978f5-7f40-4909-85d5-d4149554ad4e" providerId="ADAL" clId="{D5FD8459-2B5C-48A5-9673-8D128202ED48}" dt="2025-12-25T04:47:28.775" v="0"/>
        <pc:sldMkLst>
          <pc:docMk/>
          <pc:sldMk cId="727170691" sldId="1773"/>
        </pc:sldMkLst>
        <pc:spChg chg="mod">
          <ac:chgData name="Yoel Kortick" userId="167978f5-7f40-4909-85d5-d4149554ad4e" providerId="ADAL" clId="{D5FD8459-2B5C-48A5-9673-8D128202ED48}" dt="2025-12-25T04:47:28.775" v="0"/>
          <ac:spMkLst>
            <pc:docMk/>
            <pc:sldMk cId="727170691" sldId="1773"/>
            <ac:spMk id="2" creationId="{E47B7483-7985-4416-AF5C-083AD7FCFBDA}"/>
          </ac:spMkLst>
        </pc:spChg>
      </pc:sldChg>
      <pc:sldChg chg="modSp mod">
        <pc:chgData name="Yoel Kortick" userId="167978f5-7f40-4909-85d5-d4149554ad4e" providerId="ADAL" clId="{D5FD8459-2B5C-48A5-9673-8D128202ED48}" dt="2025-12-25T07:14:14.416" v="2668" actId="20577"/>
        <pc:sldMkLst>
          <pc:docMk/>
          <pc:sldMk cId="3115165445" sldId="1775"/>
        </pc:sldMkLst>
        <pc:spChg chg="mod">
          <ac:chgData name="Yoel Kortick" userId="167978f5-7f40-4909-85d5-d4149554ad4e" providerId="ADAL" clId="{D5FD8459-2B5C-48A5-9673-8D128202ED48}" dt="2025-12-25T07:14:14.416" v="2668" actId="20577"/>
          <ac:spMkLst>
            <pc:docMk/>
            <pc:sldMk cId="3115165445" sldId="1775"/>
            <ac:spMk id="4" creationId="{A1FE6F9A-C018-4915-94D1-7B4CD1DF4BFF}"/>
          </ac:spMkLst>
        </pc:spChg>
      </pc:sldChg>
      <pc:sldChg chg="addSp delSp modSp mod ord">
        <pc:chgData name="Yoel Kortick" userId="167978f5-7f40-4909-85d5-d4149554ad4e" providerId="ADAL" clId="{D5FD8459-2B5C-48A5-9673-8D128202ED48}" dt="2025-12-31T10:13:43.869" v="3505"/>
        <pc:sldMkLst>
          <pc:docMk/>
          <pc:sldMk cId="2931559890" sldId="1776"/>
        </pc:sldMkLst>
        <pc:spChg chg="mod">
          <ac:chgData name="Yoel Kortick" userId="167978f5-7f40-4909-85d5-d4149554ad4e" providerId="ADAL" clId="{D5FD8459-2B5C-48A5-9673-8D128202ED48}" dt="2025-12-25T07:14:23.829" v="2678" actId="20577"/>
          <ac:spMkLst>
            <pc:docMk/>
            <pc:sldMk cId="2931559890" sldId="1776"/>
            <ac:spMk id="3" creationId="{4FC18B40-6547-41EC-8A0E-1C8F40E0A42F}"/>
          </ac:spMkLst>
        </pc:spChg>
        <pc:spChg chg="mod">
          <ac:chgData name="Yoel Kortick" userId="167978f5-7f40-4909-85d5-d4149554ad4e" providerId="ADAL" clId="{D5FD8459-2B5C-48A5-9673-8D128202ED48}" dt="2025-12-31T10:13:43.869" v="3505"/>
          <ac:spMkLst>
            <pc:docMk/>
            <pc:sldMk cId="2931559890" sldId="1776"/>
            <ac:spMk id="4" creationId="{2490F34D-A7E2-4EA9-8B1A-78371A1F1CD1}"/>
          </ac:spMkLst>
        </pc:spChg>
        <pc:spChg chg="add">
          <ac:chgData name="Yoel Kortick" userId="167978f5-7f40-4909-85d5-d4149554ad4e" providerId="ADAL" clId="{D5FD8459-2B5C-48A5-9673-8D128202ED48}" dt="2025-12-25T05:35:33.660" v="1202" actId="11529"/>
          <ac:spMkLst>
            <pc:docMk/>
            <pc:sldMk cId="2931559890" sldId="1776"/>
            <ac:spMk id="12" creationId="{8FA20BE0-E106-88C8-D1C0-4999A5185FE8}"/>
          </ac:spMkLst>
        </pc:spChg>
        <pc:spChg chg="add mod">
          <ac:chgData name="Yoel Kortick" userId="167978f5-7f40-4909-85d5-d4149554ad4e" providerId="ADAL" clId="{D5FD8459-2B5C-48A5-9673-8D128202ED48}" dt="2025-12-31T10:13:43.869" v="3505"/>
          <ac:spMkLst>
            <pc:docMk/>
            <pc:sldMk cId="2931559890" sldId="1776"/>
            <ac:spMk id="15" creationId="{C9897ED1-014A-F738-17DB-B692A4C28B8A}"/>
          </ac:spMkLst>
        </pc:spChg>
        <pc:picChg chg="add mod ord">
          <ac:chgData name="Yoel Kortick" userId="167978f5-7f40-4909-85d5-d4149554ad4e" providerId="ADAL" clId="{D5FD8459-2B5C-48A5-9673-8D128202ED48}" dt="2025-12-25T05:46:56.938" v="1447" actId="167"/>
          <ac:picMkLst>
            <pc:docMk/>
            <pc:sldMk cId="2931559890" sldId="1776"/>
            <ac:picMk id="14" creationId="{163D2BCE-F66E-981F-FEEE-47D3AA3A2F51}"/>
          </ac:picMkLst>
        </pc:picChg>
        <pc:cxnChg chg="add mod">
          <ac:chgData name="Yoel Kortick" userId="167978f5-7f40-4909-85d5-d4149554ad4e" providerId="ADAL" clId="{D5FD8459-2B5C-48A5-9673-8D128202ED48}" dt="2025-12-25T06:44:32.033" v="2562" actId="1076"/>
          <ac:cxnSpMkLst>
            <pc:docMk/>
            <pc:sldMk cId="2931559890" sldId="1776"/>
            <ac:cxnSpMk id="16" creationId="{832F93CF-684F-3013-F076-8000EFAC7605}"/>
          </ac:cxnSpMkLst>
        </pc:cxnChg>
      </pc:sldChg>
      <pc:sldChg chg="addSp delSp modSp mod">
        <pc:chgData name="Yoel Kortick" userId="167978f5-7f40-4909-85d5-d4149554ad4e" providerId="ADAL" clId="{D5FD8459-2B5C-48A5-9673-8D128202ED48}" dt="2025-12-31T10:13:43.869" v="3505"/>
        <pc:sldMkLst>
          <pc:docMk/>
          <pc:sldMk cId="3672421368" sldId="1917"/>
        </pc:sldMkLst>
        <pc:spChg chg="mod">
          <ac:chgData name="Yoel Kortick" userId="167978f5-7f40-4909-85d5-d4149554ad4e" providerId="ADAL" clId="{D5FD8459-2B5C-48A5-9673-8D128202ED48}" dt="2025-12-25T07:14:32.565" v="2688" actId="20577"/>
          <ac:spMkLst>
            <pc:docMk/>
            <pc:sldMk cId="3672421368" sldId="1917"/>
            <ac:spMk id="3" creationId="{BC1FA1A1-4394-41A6-03D2-617135ED828B}"/>
          </ac:spMkLst>
        </pc:spChg>
        <pc:spChg chg="mod">
          <ac:chgData name="Yoel Kortick" userId="167978f5-7f40-4909-85d5-d4149554ad4e" providerId="ADAL" clId="{D5FD8459-2B5C-48A5-9673-8D128202ED48}" dt="2025-12-31T10:13:43.869" v="3505"/>
          <ac:spMkLst>
            <pc:docMk/>
            <pc:sldMk cId="3672421368" sldId="1917"/>
            <ac:spMk id="4" creationId="{099666BD-6FC8-AD42-EF20-7274FCF8CBB7}"/>
          </ac:spMkLst>
        </pc:spChg>
        <pc:spChg chg="add mod">
          <ac:chgData name="Yoel Kortick" userId="167978f5-7f40-4909-85d5-d4149554ad4e" providerId="ADAL" clId="{D5FD8459-2B5C-48A5-9673-8D128202ED48}" dt="2025-12-25T07:48:36.103" v="3141" actId="14100"/>
          <ac:spMkLst>
            <pc:docMk/>
            <pc:sldMk cId="3672421368" sldId="1917"/>
            <ac:spMk id="5" creationId="{C7E72134-1181-B2D2-E127-EB5099A47468}"/>
          </ac:spMkLst>
        </pc:spChg>
        <pc:spChg chg="add mod">
          <ac:chgData name="Yoel Kortick" userId="167978f5-7f40-4909-85d5-d4149554ad4e" providerId="ADAL" clId="{D5FD8459-2B5C-48A5-9673-8D128202ED48}" dt="2025-12-25T07:48:36.103" v="3141" actId="14100"/>
          <ac:spMkLst>
            <pc:docMk/>
            <pc:sldMk cId="3672421368" sldId="1917"/>
            <ac:spMk id="6" creationId="{986D9380-367B-E93B-2C8A-4E797DC538A6}"/>
          </ac:spMkLst>
        </pc:spChg>
        <pc:spChg chg="add mod">
          <ac:chgData name="Yoel Kortick" userId="167978f5-7f40-4909-85d5-d4149554ad4e" providerId="ADAL" clId="{D5FD8459-2B5C-48A5-9673-8D128202ED48}" dt="2025-12-31T10:13:43.869" v="3505"/>
          <ac:spMkLst>
            <pc:docMk/>
            <pc:sldMk cId="3672421368" sldId="1917"/>
            <ac:spMk id="7" creationId="{F48B111D-1F82-E4DC-82F2-B90858E8EC72}"/>
          </ac:spMkLst>
        </pc:spChg>
        <pc:spChg chg="add mod">
          <ac:chgData name="Yoel Kortick" userId="167978f5-7f40-4909-85d5-d4149554ad4e" providerId="ADAL" clId="{D5FD8459-2B5C-48A5-9673-8D128202ED48}" dt="2025-12-31T10:13:43.869" v="3505"/>
          <ac:spMkLst>
            <pc:docMk/>
            <pc:sldMk cId="3672421368" sldId="1917"/>
            <ac:spMk id="12" creationId="{9560D96D-5F5A-82EA-2A31-5194EABC989A}"/>
          </ac:spMkLst>
        </pc:spChg>
        <pc:cxnChg chg="add mod">
          <ac:chgData name="Yoel Kortick" userId="167978f5-7f40-4909-85d5-d4149554ad4e" providerId="ADAL" clId="{D5FD8459-2B5C-48A5-9673-8D128202ED48}" dt="2025-12-25T05:58:06.150" v="1768"/>
          <ac:cxnSpMkLst>
            <pc:docMk/>
            <pc:sldMk cId="3672421368" sldId="1917"/>
            <ac:cxnSpMk id="9" creationId="{03DCE515-8ECA-5CF1-5F4A-7DF2B7A1E070}"/>
          </ac:cxnSpMkLst>
        </pc:cxnChg>
        <pc:cxnChg chg="add mod">
          <ac:chgData name="Yoel Kortick" userId="167978f5-7f40-4909-85d5-d4149554ad4e" providerId="ADAL" clId="{D5FD8459-2B5C-48A5-9673-8D128202ED48}" dt="2025-12-25T07:48:42.532" v="3143" actId="14100"/>
          <ac:cxnSpMkLst>
            <pc:docMk/>
            <pc:sldMk cId="3672421368" sldId="1917"/>
            <ac:cxnSpMk id="10" creationId="{FE0E6515-79BB-E1E6-ED3C-C179C300202D}"/>
          </ac:cxnSpMkLst>
        </pc:cxnChg>
        <pc:cxnChg chg="add mod">
          <ac:chgData name="Yoel Kortick" userId="167978f5-7f40-4909-85d5-d4149554ad4e" providerId="ADAL" clId="{D5FD8459-2B5C-48A5-9673-8D128202ED48}" dt="2025-12-25T07:49:31.153" v="3149"/>
          <ac:cxnSpMkLst>
            <pc:docMk/>
            <pc:sldMk cId="3672421368" sldId="1917"/>
            <ac:cxnSpMk id="13" creationId="{B86F6C3B-F475-56F2-3731-E2FCA3594A80}"/>
          </ac:cxnSpMkLst>
        </pc:cxnChg>
        <pc:cxnChg chg="add mod">
          <ac:chgData name="Yoel Kortick" userId="167978f5-7f40-4909-85d5-d4149554ad4e" providerId="ADAL" clId="{D5FD8459-2B5C-48A5-9673-8D128202ED48}" dt="2025-12-25T07:48:40.174" v="3142" actId="14100"/>
          <ac:cxnSpMkLst>
            <pc:docMk/>
            <pc:sldMk cId="3672421368" sldId="1917"/>
            <ac:cxnSpMk id="14" creationId="{3E62035F-D78C-2050-65C0-67E4D8AD51E4}"/>
          </ac:cxnSpMkLst>
        </pc:cxnChg>
      </pc:sldChg>
      <pc:sldChg chg="addSp delSp modSp mod ord">
        <pc:chgData name="Yoel Kortick" userId="167978f5-7f40-4909-85d5-d4149554ad4e" providerId="ADAL" clId="{D5FD8459-2B5C-48A5-9673-8D128202ED48}" dt="2025-12-31T10:13:43.869" v="3505"/>
        <pc:sldMkLst>
          <pc:docMk/>
          <pc:sldMk cId="2897289870" sldId="1966"/>
        </pc:sldMkLst>
        <pc:spChg chg="mod">
          <ac:chgData name="Yoel Kortick" userId="167978f5-7f40-4909-85d5-d4149554ad4e" providerId="ADAL" clId="{D5FD8459-2B5C-48A5-9673-8D128202ED48}" dt="2025-12-31T10:13:43.869" v="3505"/>
          <ac:spMkLst>
            <pc:docMk/>
            <pc:sldMk cId="2897289870" sldId="1966"/>
            <ac:spMk id="4" creationId="{F68C34FA-70D7-2595-0A0F-AC07395429B6}"/>
          </ac:spMkLst>
        </pc:spChg>
        <pc:spChg chg="add">
          <ac:chgData name="Yoel Kortick" userId="167978f5-7f40-4909-85d5-d4149554ad4e" providerId="ADAL" clId="{D5FD8459-2B5C-48A5-9673-8D128202ED48}" dt="2025-12-25T05:01:55.191" v="574" actId="11529"/>
          <ac:spMkLst>
            <pc:docMk/>
            <pc:sldMk cId="2897289870" sldId="1966"/>
            <ac:spMk id="6" creationId="{9D86FB1B-BE3B-CDF4-2F16-58AE329F6E12}"/>
          </ac:spMkLst>
        </pc:spChg>
        <pc:spChg chg="add mod">
          <ac:chgData name="Yoel Kortick" userId="167978f5-7f40-4909-85d5-d4149554ad4e" providerId="ADAL" clId="{D5FD8459-2B5C-48A5-9673-8D128202ED48}" dt="2025-12-25T05:05:50.170" v="776" actId="14100"/>
          <ac:spMkLst>
            <pc:docMk/>
            <pc:sldMk cId="2897289870" sldId="1966"/>
            <ac:spMk id="7" creationId="{E28AD393-87C6-E7BC-AB6A-7D0C3D8DEF39}"/>
          </ac:spMkLst>
        </pc:spChg>
        <pc:spChg chg="add mod">
          <ac:chgData name="Yoel Kortick" userId="167978f5-7f40-4909-85d5-d4149554ad4e" providerId="ADAL" clId="{D5FD8459-2B5C-48A5-9673-8D128202ED48}" dt="2025-12-25T05:09:45.061" v="897"/>
          <ac:spMkLst>
            <pc:docMk/>
            <pc:sldMk cId="2897289870" sldId="1966"/>
            <ac:spMk id="11" creationId="{8051BA49-1ACA-6073-1F65-7B3E0D7CC208}"/>
          </ac:spMkLst>
        </pc:spChg>
        <pc:spChg chg="add mod">
          <ac:chgData name="Yoel Kortick" userId="167978f5-7f40-4909-85d5-d4149554ad4e" providerId="ADAL" clId="{D5FD8459-2B5C-48A5-9673-8D128202ED48}" dt="2025-12-25T05:19:25.461" v="1005"/>
          <ac:spMkLst>
            <pc:docMk/>
            <pc:sldMk cId="2897289870" sldId="1966"/>
            <ac:spMk id="12" creationId="{0A545AC2-2DA7-A946-F167-2815CEF4E6F1}"/>
          </ac:spMkLst>
        </pc:spChg>
        <pc:spChg chg="add mod">
          <ac:chgData name="Yoel Kortick" userId="167978f5-7f40-4909-85d5-d4149554ad4e" providerId="ADAL" clId="{D5FD8459-2B5C-48A5-9673-8D128202ED48}" dt="2025-12-25T07:51:41.422" v="3231"/>
          <ac:spMkLst>
            <pc:docMk/>
            <pc:sldMk cId="2897289870" sldId="1966"/>
            <ac:spMk id="15" creationId="{12520D6A-68BC-456F-AA99-BBC71BF707F8}"/>
          </ac:spMkLst>
        </pc:spChg>
        <pc:picChg chg="add mod">
          <ac:chgData name="Yoel Kortick" userId="167978f5-7f40-4909-85d5-d4149554ad4e" providerId="ADAL" clId="{D5FD8459-2B5C-48A5-9673-8D128202ED48}" dt="2025-12-25T05:01:57.383" v="575" actId="208"/>
          <ac:picMkLst>
            <pc:docMk/>
            <pc:sldMk cId="2897289870" sldId="1966"/>
            <ac:picMk id="5" creationId="{361DEF20-701B-5EAB-7C1E-587C1F42AF05}"/>
          </ac:picMkLst>
        </pc:picChg>
      </pc:sldChg>
      <pc:sldChg chg="addSp modSp mod">
        <pc:chgData name="Yoel Kortick" userId="167978f5-7f40-4909-85d5-d4149554ad4e" providerId="ADAL" clId="{D5FD8459-2B5C-48A5-9673-8D128202ED48}" dt="2025-12-31T10:21:14.954" v="3510" actId="14100"/>
        <pc:sldMkLst>
          <pc:docMk/>
          <pc:sldMk cId="3011807880" sldId="1971"/>
        </pc:sldMkLst>
        <pc:spChg chg="mod">
          <ac:chgData name="Yoel Kortick" userId="167978f5-7f40-4909-85d5-d4149554ad4e" providerId="ADAL" clId="{D5FD8459-2B5C-48A5-9673-8D128202ED48}" dt="2025-12-31T10:21:14.954" v="3510" actId="14100"/>
          <ac:spMkLst>
            <pc:docMk/>
            <pc:sldMk cId="3011807880" sldId="1971"/>
            <ac:spMk id="4" creationId="{4957B287-1BB3-9F13-A4BF-EB3E60CA8922}"/>
          </ac:spMkLst>
        </pc:spChg>
        <pc:spChg chg="add mod">
          <ac:chgData name="Yoel Kortick" userId="167978f5-7f40-4909-85d5-d4149554ad4e" providerId="ADAL" clId="{D5FD8459-2B5C-48A5-9673-8D128202ED48}" dt="2025-12-25T07:58:40.624" v="3259" actId="1036"/>
          <ac:spMkLst>
            <pc:docMk/>
            <pc:sldMk cId="3011807880" sldId="1971"/>
            <ac:spMk id="6" creationId="{C3D5C762-480A-3C47-E704-BE6E965E5E50}"/>
          </ac:spMkLst>
        </pc:spChg>
        <pc:spChg chg="add mod">
          <ac:chgData name="Yoel Kortick" userId="167978f5-7f40-4909-85d5-d4149554ad4e" providerId="ADAL" clId="{D5FD8459-2B5C-48A5-9673-8D128202ED48}" dt="2025-12-25T07:58:40.624" v="3259" actId="1036"/>
          <ac:spMkLst>
            <pc:docMk/>
            <pc:sldMk cId="3011807880" sldId="1971"/>
            <ac:spMk id="7" creationId="{A417A972-174C-8F1E-8AC5-84E250470CF0}"/>
          </ac:spMkLst>
        </pc:spChg>
        <pc:spChg chg="add mod">
          <ac:chgData name="Yoel Kortick" userId="167978f5-7f40-4909-85d5-d4149554ad4e" providerId="ADAL" clId="{D5FD8459-2B5C-48A5-9673-8D128202ED48}" dt="2025-12-25T07:58:40.624" v="3259" actId="1036"/>
          <ac:spMkLst>
            <pc:docMk/>
            <pc:sldMk cId="3011807880" sldId="1971"/>
            <ac:spMk id="8" creationId="{AAA7D0DE-98C9-3233-62DC-225A5A11D2E9}"/>
          </ac:spMkLst>
        </pc:spChg>
        <pc:spChg chg="add mod">
          <ac:chgData name="Yoel Kortick" userId="167978f5-7f40-4909-85d5-d4149554ad4e" providerId="ADAL" clId="{D5FD8459-2B5C-48A5-9673-8D128202ED48}" dt="2025-12-25T07:58:40.624" v="3259" actId="1036"/>
          <ac:spMkLst>
            <pc:docMk/>
            <pc:sldMk cId="3011807880" sldId="1971"/>
            <ac:spMk id="9" creationId="{C162DC29-7DC2-1097-ECB6-783009E054F9}"/>
          </ac:spMkLst>
        </pc:spChg>
        <pc:picChg chg="add mod">
          <ac:chgData name="Yoel Kortick" userId="167978f5-7f40-4909-85d5-d4149554ad4e" providerId="ADAL" clId="{D5FD8459-2B5C-48A5-9673-8D128202ED48}" dt="2025-12-25T07:58:40.624" v="3259" actId="1036"/>
          <ac:picMkLst>
            <pc:docMk/>
            <pc:sldMk cId="3011807880" sldId="1971"/>
            <ac:picMk id="5" creationId="{48B040DA-20FC-2090-9AD8-4FA8B0EF7678}"/>
          </ac:picMkLst>
        </pc:picChg>
      </pc:sldChg>
      <pc:sldChg chg="addSp delSp modSp add mod">
        <pc:chgData name="Yoel Kortick" userId="167978f5-7f40-4909-85d5-d4149554ad4e" providerId="ADAL" clId="{D5FD8459-2B5C-48A5-9673-8D128202ED48}" dt="2025-12-31T10:13:43.869" v="3505"/>
        <pc:sldMkLst>
          <pc:docMk/>
          <pc:sldMk cId="1183715431" sldId="2012"/>
        </pc:sldMkLst>
        <pc:spChg chg="mod">
          <ac:chgData name="Yoel Kortick" userId="167978f5-7f40-4909-85d5-d4149554ad4e" providerId="ADAL" clId="{D5FD8459-2B5C-48A5-9673-8D128202ED48}" dt="2025-12-31T10:13:43.869" v="3505"/>
          <ac:spMkLst>
            <pc:docMk/>
            <pc:sldMk cId="1183715431" sldId="2012"/>
            <ac:spMk id="4" creationId="{1596AF95-C9D4-0909-EE1D-08961F84B2B8}"/>
          </ac:spMkLst>
        </pc:spChg>
        <pc:spChg chg="mod">
          <ac:chgData name="Yoel Kortick" userId="167978f5-7f40-4909-85d5-d4149554ad4e" providerId="ADAL" clId="{D5FD8459-2B5C-48A5-9673-8D128202ED48}" dt="2025-12-25T05:06:29.892" v="800" actId="1037"/>
          <ac:spMkLst>
            <pc:docMk/>
            <pc:sldMk cId="1183715431" sldId="2012"/>
            <ac:spMk id="6" creationId="{F9E6A5D1-3E62-10C9-4896-9F217FE86E89}"/>
          </ac:spMkLst>
        </pc:spChg>
        <pc:spChg chg="mod">
          <ac:chgData name="Yoel Kortick" userId="167978f5-7f40-4909-85d5-d4149554ad4e" providerId="ADAL" clId="{D5FD8459-2B5C-48A5-9673-8D128202ED48}" dt="2025-12-25T05:06:10.885" v="789" actId="1035"/>
          <ac:spMkLst>
            <pc:docMk/>
            <pc:sldMk cId="1183715431" sldId="2012"/>
            <ac:spMk id="7" creationId="{5D384C3F-84B9-A36C-CEE4-F44982F4ED6F}"/>
          </ac:spMkLst>
        </pc:spChg>
        <pc:spChg chg="add mod">
          <ac:chgData name="Yoel Kortick" userId="167978f5-7f40-4909-85d5-d4149554ad4e" providerId="ADAL" clId="{D5FD8459-2B5C-48A5-9673-8D128202ED48}" dt="2025-12-25T05:06:48.519" v="808" actId="1038"/>
          <ac:spMkLst>
            <pc:docMk/>
            <pc:sldMk cId="1183715431" sldId="2012"/>
            <ac:spMk id="9" creationId="{5AAE8FF1-FE47-CD82-1F73-3C762FEADC85}"/>
          </ac:spMkLst>
        </pc:spChg>
        <pc:spChg chg="add mod">
          <ac:chgData name="Yoel Kortick" userId="167978f5-7f40-4909-85d5-d4149554ad4e" providerId="ADAL" clId="{D5FD8459-2B5C-48A5-9673-8D128202ED48}" dt="2025-12-25T05:10:20.831" v="901" actId="14100"/>
          <ac:spMkLst>
            <pc:docMk/>
            <pc:sldMk cId="1183715431" sldId="2012"/>
            <ac:spMk id="10" creationId="{9A72370E-E5DE-DFC4-246F-0BFF7C30D63F}"/>
          </ac:spMkLst>
        </pc:spChg>
        <pc:spChg chg="add mod">
          <ac:chgData name="Yoel Kortick" userId="167978f5-7f40-4909-85d5-d4149554ad4e" providerId="ADAL" clId="{D5FD8459-2B5C-48A5-9673-8D128202ED48}" dt="2025-12-25T05:09:39.431" v="896" actId="1035"/>
          <ac:spMkLst>
            <pc:docMk/>
            <pc:sldMk cId="1183715431" sldId="2012"/>
            <ac:spMk id="11" creationId="{F864D2E9-FC74-9C0E-E775-93D8B4AE9932}"/>
          </ac:spMkLst>
        </pc:spChg>
        <pc:spChg chg="add mod">
          <ac:chgData name="Yoel Kortick" userId="167978f5-7f40-4909-85d5-d4149554ad4e" providerId="ADAL" clId="{D5FD8459-2B5C-48A5-9673-8D128202ED48}" dt="2025-12-25T07:51:48.391" v="3234"/>
          <ac:spMkLst>
            <pc:docMk/>
            <pc:sldMk cId="1183715431" sldId="2012"/>
            <ac:spMk id="14" creationId="{A661E57F-E1AB-D9FE-2E78-6472ABC6D6D1}"/>
          </ac:spMkLst>
        </pc:spChg>
        <pc:picChg chg="add mod ord">
          <ac:chgData name="Yoel Kortick" userId="167978f5-7f40-4909-85d5-d4149554ad4e" providerId="ADAL" clId="{D5FD8459-2B5C-48A5-9673-8D128202ED48}" dt="2025-12-25T05:06:32.711" v="801" actId="208"/>
          <ac:picMkLst>
            <pc:docMk/>
            <pc:sldMk cId="1183715431" sldId="2012"/>
            <ac:picMk id="8" creationId="{FC729F7C-79A7-E781-F065-BED7B375E1F2}"/>
          </ac:picMkLst>
        </pc:picChg>
      </pc:sldChg>
      <pc:sldChg chg="addSp delSp modSp add mod">
        <pc:chgData name="Yoel Kortick" userId="167978f5-7f40-4909-85d5-d4149554ad4e" providerId="ADAL" clId="{D5FD8459-2B5C-48A5-9673-8D128202ED48}" dt="2025-12-31T10:21:34.573" v="3513" actId="20577"/>
        <pc:sldMkLst>
          <pc:docMk/>
          <pc:sldMk cId="4135879824" sldId="2013"/>
        </pc:sldMkLst>
        <pc:spChg chg="mod">
          <ac:chgData name="Yoel Kortick" userId="167978f5-7f40-4909-85d5-d4149554ad4e" providerId="ADAL" clId="{D5FD8459-2B5C-48A5-9673-8D128202ED48}" dt="2025-12-31T10:21:34.573" v="3513" actId="20577"/>
          <ac:spMkLst>
            <pc:docMk/>
            <pc:sldMk cId="4135879824" sldId="2013"/>
            <ac:spMk id="4" creationId="{E1E5EFB5-C7EC-A269-0E73-015B387F81D5}"/>
          </ac:spMkLst>
        </pc:spChg>
        <pc:spChg chg="mod">
          <ac:chgData name="Yoel Kortick" userId="167978f5-7f40-4909-85d5-d4149554ad4e" providerId="ADAL" clId="{D5FD8459-2B5C-48A5-9673-8D128202ED48}" dt="2025-12-25T05:19:06.223" v="1003" actId="1036"/>
          <ac:spMkLst>
            <pc:docMk/>
            <pc:sldMk cId="4135879824" sldId="2013"/>
            <ac:spMk id="6" creationId="{388AE3C7-B824-6E9C-CD6B-CB97C0A51626}"/>
          </ac:spMkLst>
        </pc:spChg>
        <pc:spChg chg="mod">
          <ac:chgData name="Yoel Kortick" userId="167978f5-7f40-4909-85d5-d4149554ad4e" providerId="ADAL" clId="{D5FD8459-2B5C-48A5-9673-8D128202ED48}" dt="2025-12-25T05:18:59.308" v="995" actId="14100"/>
          <ac:spMkLst>
            <pc:docMk/>
            <pc:sldMk cId="4135879824" sldId="2013"/>
            <ac:spMk id="7" creationId="{B4FD8A3B-64B5-8CF6-C7C6-BE9B26B5F863}"/>
          </ac:spMkLst>
        </pc:spChg>
        <pc:spChg chg="mod">
          <ac:chgData name="Yoel Kortick" userId="167978f5-7f40-4909-85d5-d4149554ad4e" providerId="ADAL" clId="{D5FD8459-2B5C-48A5-9673-8D128202ED48}" dt="2025-12-31T10:20:46.083" v="3506"/>
          <ac:spMkLst>
            <pc:docMk/>
            <pc:sldMk cId="4135879824" sldId="2013"/>
            <ac:spMk id="11" creationId="{C2B61DE9-BF93-DCE1-D83D-1141A195D780}"/>
          </ac:spMkLst>
        </pc:spChg>
        <pc:spChg chg="mod">
          <ac:chgData name="Yoel Kortick" userId="167978f5-7f40-4909-85d5-d4149554ad4e" providerId="ADAL" clId="{D5FD8459-2B5C-48A5-9673-8D128202ED48}" dt="2025-12-25T05:19:25.461" v="1005"/>
          <ac:spMkLst>
            <pc:docMk/>
            <pc:sldMk cId="4135879824" sldId="2013"/>
            <ac:spMk id="12" creationId="{3B01E34A-457C-1A81-5FF4-DC25DBD9AEE6}"/>
          </ac:spMkLst>
        </pc:spChg>
        <pc:spChg chg="add mod">
          <ac:chgData name="Yoel Kortick" userId="167978f5-7f40-4909-85d5-d4149554ad4e" providerId="ADAL" clId="{D5FD8459-2B5C-48A5-9673-8D128202ED48}" dt="2025-12-25T07:51:55.774" v="3237"/>
          <ac:spMkLst>
            <pc:docMk/>
            <pc:sldMk cId="4135879824" sldId="2013"/>
            <ac:spMk id="15" creationId="{1F612540-FF95-3E1D-B105-32C135FD008B}"/>
          </ac:spMkLst>
        </pc:spChg>
        <pc:picChg chg="add mod ord">
          <ac:chgData name="Yoel Kortick" userId="167978f5-7f40-4909-85d5-d4149554ad4e" providerId="ADAL" clId="{D5FD8459-2B5C-48A5-9673-8D128202ED48}" dt="2025-12-25T05:19:10.109" v="1004" actId="208"/>
          <ac:picMkLst>
            <pc:docMk/>
            <pc:sldMk cId="4135879824" sldId="2013"/>
            <ac:picMk id="10" creationId="{80301D7C-2AF6-B305-6B25-A055C6AACBCC}"/>
          </ac:picMkLst>
        </pc:picChg>
      </pc:sldChg>
      <pc:sldChg chg="addSp delSp modSp add mod">
        <pc:chgData name="Yoel Kortick" userId="167978f5-7f40-4909-85d5-d4149554ad4e" providerId="ADAL" clId="{D5FD8459-2B5C-48A5-9673-8D128202ED48}" dt="2025-12-31T10:21:42.322" v="3516" actId="20577"/>
        <pc:sldMkLst>
          <pc:docMk/>
          <pc:sldMk cId="1190875852" sldId="2014"/>
        </pc:sldMkLst>
        <pc:spChg chg="mod">
          <ac:chgData name="Yoel Kortick" userId="167978f5-7f40-4909-85d5-d4149554ad4e" providerId="ADAL" clId="{D5FD8459-2B5C-48A5-9673-8D128202ED48}" dt="2025-12-31T10:21:42.322" v="3516" actId="20577"/>
          <ac:spMkLst>
            <pc:docMk/>
            <pc:sldMk cId="1190875852" sldId="2014"/>
            <ac:spMk id="4" creationId="{C648EA83-B450-5902-A516-A5A9DC5B2D2C}"/>
          </ac:spMkLst>
        </pc:spChg>
        <pc:spChg chg="mod">
          <ac:chgData name="Yoel Kortick" userId="167978f5-7f40-4909-85d5-d4149554ad4e" providerId="ADAL" clId="{D5FD8459-2B5C-48A5-9673-8D128202ED48}" dt="2025-12-25T05:21:15.700" v="1032" actId="1037"/>
          <ac:spMkLst>
            <pc:docMk/>
            <pc:sldMk cId="1190875852" sldId="2014"/>
            <ac:spMk id="6" creationId="{12722FC4-C7CA-AB51-7BF7-55BA312315AC}"/>
          </ac:spMkLst>
        </pc:spChg>
        <pc:spChg chg="mod">
          <ac:chgData name="Yoel Kortick" userId="167978f5-7f40-4909-85d5-d4149554ad4e" providerId="ADAL" clId="{D5FD8459-2B5C-48A5-9673-8D128202ED48}" dt="2025-12-25T05:21:08.064" v="1022" actId="14100"/>
          <ac:spMkLst>
            <pc:docMk/>
            <pc:sldMk cId="1190875852" sldId="2014"/>
            <ac:spMk id="9" creationId="{E79FE3C7-4D4E-90BD-8F4B-2CFB16E17B70}"/>
          </ac:spMkLst>
        </pc:spChg>
        <pc:spChg chg="mod">
          <ac:chgData name="Yoel Kortick" userId="167978f5-7f40-4909-85d5-d4149554ad4e" providerId="ADAL" clId="{D5FD8459-2B5C-48A5-9673-8D128202ED48}" dt="2025-12-31T10:20:46.083" v="3506"/>
          <ac:spMkLst>
            <pc:docMk/>
            <pc:sldMk cId="1190875852" sldId="2014"/>
            <ac:spMk id="11" creationId="{8120FB96-D86F-231D-8AA2-BEC138E71C65}"/>
          </ac:spMkLst>
        </pc:spChg>
        <pc:spChg chg="add mod">
          <ac:chgData name="Yoel Kortick" userId="167978f5-7f40-4909-85d5-d4149554ad4e" providerId="ADAL" clId="{D5FD8459-2B5C-48A5-9673-8D128202ED48}" dt="2025-12-25T07:52:03.386" v="3240"/>
          <ac:spMkLst>
            <pc:docMk/>
            <pc:sldMk cId="1190875852" sldId="2014"/>
            <ac:spMk id="14" creationId="{0B234E7A-733C-F5DD-9CCE-72FCBE2368FE}"/>
          </ac:spMkLst>
        </pc:spChg>
        <pc:picChg chg="add mod ord">
          <ac:chgData name="Yoel Kortick" userId="167978f5-7f40-4909-85d5-d4149554ad4e" providerId="ADAL" clId="{D5FD8459-2B5C-48A5-9673-8D128202ED48}" dt="2025-12-25T05:21:10.088" v="1023" actId="208"/>
          <ac:picMkLst>
            <pc:docMk/>
            <pc:sldMk cId="1190875852" sldId="2014"/>
            <ac:picMk id="5" creationId="{BBE10E75-D606-0D74-C540-0E0040A4367D}"/>
          </ac:picMkLst>
        </pc:picChg>
      </pc:sldChg>
      <pc:sldChg chg="modSp add mod">
        <pc:chgData name="Yoel Kortick" userId="167978f5-7f40-4909-85d5-d4149554ad4e" providerId="ADAL" clId="{D5FD8459-2B5C-48A5-9673-8D128202ED48}" dt="2025-12-31T10:13:43.869" v="3505"/>
        <pc:sldMkLst>
          <pc:docMk/>
          <pc:sldMk cId="2420048892" sldId="2015"/>
        </pc:sldMkLst>
        <pc:spChg chg="mod">
          <ac:chgData name="Yoel Kortick" userId="167978f5-7f40-4909-85d5-d4149554ad4e" providerId="ADAL" clId="{D5FD8459-2B5C-48A5-9673-8D128202ED48}" dt="2025-12-25T07:14:19.660" v="2673" actId="20577"/>
          <ac:spMkLst>
            <pc:docMk/>
            <pc:sldMk cId="2420048892" sldId="2015"/>
            <ac:spMk id="3" creationId="{3E880AB5-C932-EC8B-C1F2-EEA209C09361}"/>
          </ac:spMkLst>
        </pc:spChg>
        <pc:spChg chg="mod">
          <ac:chgData name="Yoel Kortick" userId="167978f5-7f40-4909-85d5-d4149554ad4e" providerId="ADAL" clId="{D5FD8459-2B5C-48A5-9673-8D128202ED48}" dt="2025-12-31T10:13:43.869" v="3505"/>
          <ac:spMkLst>
            <pc:docMk/>
            <pc:sldMk cId="2420048892" sldId="2015"/>
            <ac:spMk id="4" creationId="{773B5DC0-C3A0-AB58-7F5A-43B5B00CEB52}"/>
          </ac:spMkLst>
        </pc:spChg>
      </pc:sldChg>
      <pc:sldChg chg="addSp delSp modSp add mod">
        <pc:chgData name="Yoel Kortick" userId="167978f5-7f40-4909-85d5-d4149554ad4e" providerId="ADAL" clId="{D5FD8459-2B5C-48A5-9673-8D128202ED48}" dt="2025-12-25T07:14:28.146" v="2683" actId="20577"/>
        <pc:sldMkLst>
          <pc:docMk/>
          <pc:sldMk cId="747121853" sldId="2016"/>
        </pc:sldMkLst>
        <pc:spChg chg="mod">
          <ac:chgData name="Yoel Kortick" userId="167978f5-7f40-4909-85d5-d4149554ad4e" providerId="ADAL" clId="{D5FD8459-2B5C-48A5-9673-8D128202ED48}" dt="2025-12-25T07:14:28.146" v="2683" actId="20577"/>
          <ac:spMkLst>
            <pc:docMk/>
            <pc:sldMk cId="747121853" sldId="2016"/>
            <ac:spMk id="3" creationId="{4F1322C0-D492-E362-78D0-B97159BD402C}"/>
          </ac:spMkLst>
        </pc:spChg>
        <pc:spChg chg="mod">
          <ac:chgData name="Yoel Kortick" userId="167978f5-7f40-4909-85d5-d4149554ad4e" providerId="ADAL" clId="{D5FD8459-2B5C-48A5-9673-8D128202ED48}" dt="2025-12-25T05:47:16.150" v="1456" actId="313"/>
          <ac:spMkLst>
            <pc:docMk/>
            <pc:sldMk cId="747121853" sldId="2016"/>
            <ac:spMk id="4" creationId="{B5F19DED-4B0B-75B5-93A6-E338D342EC70}"/>
          </ac:spMkLst>
        </pc:spChg>
        <pc:spChg chg="add mod">
          <ac:chgData name="Yoel Kortick" userId="167978f5-7f40-4909-85d5-d4149554ad4e" providerId="ADAL" clId="{D5FD8459-2B5C-48A5-9673-8D128202ED48}" dt="2025-12-25T05:47:13.200" v="1455" actId="1035"/>
          <ac:spMkLst>
            <pc:docMk/>
            <pc:sldMk cId="747121853" sldId="2016"/>
            <ac:spMk id="6" creationId="{04FCA958-B3E2-99F1-FFAA-6CC40CFF6441}"/>
          </ac:spMkLst>
        </pc:spChg>
        <pc:spChg chg="mod">
          <ac:chgData name="Yoel Kortick" userId="167978f5-7f40-4909-85d5-d4149554ad4e" providerId="ADAL" clId="{D5FD8459-2B5C-48A5-9673-8D128202ED48}" dt="2025-12-25T05:47:05.886" v="1451" actId="14100"/>
          <ac:spMkLst>
            <pc:docMk/>
            <pc:sldMk cId="747121853" sldId="2016"/>
            <ac:spMk id="12" creationId="{78B90A13-C5E4-D99B-CF02-BF29D3A4EF64}"/>
          </ac:spMkLst>
        </pc:spChg>
        <pc:picChg chg="add mod ord">
          <ac:chgData name="Yoel Kortick" userId="167978f5-7f40-4909-85d5-d4149554ad4e" providerId="ADAL" clId="{D5FD8459-2B5C-48A5-9673-8D128202ED48}" dt="2025-12-25T05:47:17.925" v="1457" actId="208"/>
          <ac:picMkLst>
            <pc:docMk/>
            <pc:sldMk cId="747121853" sldId="2016"/>
            <ac:picMk id="5" creationId="{2ED61FD8-4F64-1B5F-0F6F-E470385F9C02}"/>
          </ac:picMkLst>
        </pc:picChg>
      </pc:sldChg>
      <pc:sldChg chg="modSp add mod">
        <pc:chgData name="Yoel Kortick" userId="167978f5-7f40-4909-85d5-d4149554ad4e" providerId="ADAL" clId="{D5FD8459-2B5C-48A5-9673-8D128202ED48}" dt="2025-12-31T10:20:46.083" v="3506"/>
        <pc:sldMkLst>
          <pc:docMk/>
          <pc:sldMk cId="2614938956" sldId="2017"/>
        </pc:sldMkLst>
        <pc:spChg chg="mod">
          <ac:chgData name="Yoel Kortick" userId="167978f5-7f40-4909-85d5-d4149554ad4e" providerId="ADAL" clId="{D5FD8459-2B5C-48A5-9673-8D128202ED48}" dt="2025-12-31T10:20:46.083" v="3506"/>
          <ac:spMkLst>
            <pc:docMk/>
            <pc:sldMk cId="2614938956" sldId="2017"/>
            <ac:spMk id="4" creationId="{8AD29FED-DCF0-1E0F-B8F3-5FD2584C27DA}"/>
          </ac:spMkLst>
        </pc:spChg>
      </pc:sldChg>
      <pc:sldChg chg="addSp delSp modSp add mod">
        <pc:chgData name="Yoel Kortick" userId="167978f5-7f40-4909-85d5-d4149554ad4e" providerId="ADAL" clId="{D5FD8459-2B5C-48A5-9673-8D128202ED48}" dt="2025-12-31T10:20:46.083" v="3506"/>
        <pc:sldMkLst>
          <pc:docMk/>
          <pc:sldMk cId="3768289011" sldId="2018"/>
        </pc:sldMkLst>
        <pc:spChg chg="mod">
          <ac:chgData name="Yoel Kortick" userId="167978f5-7f40-4909-85d5-d4149554ad4e" providerId="ADAL" clId="{D5FD8459-2B5C-48A5-9673-8D128202ED48}" dt="2025-12-31T10:20:46.083" v="3506"/>
          <ac:spMkLst>
            <pc:docMk/>
            <pc:sldMk cId="3768289011" sldId="2018"/>
            <ac:spMk id="3" creationId="{9397FC8B-1150-5B44-2B1C-9D91FAD4CC89}"/>
          </ac:spMkLst>
        </pc:spChg>
        <pc:spChg chg="mod">
          <ac:chgData name="Yoel Kortick" userId="167978f5-7f40-4909-85d5-d4149554ad4e" providerId="ADAL" clId="{D5FD8459-2B5C-48A5-9673-8D128202ED48}" dt="2025-12-31T10:13:43.869" v="3505"/>
          <ac:spMkLst>
            <pc:docMk/>
            <pc:sldMk cId="3768289011" sldId="2018"/>
            <ac:spMk id="4" creationId="{B4E491E1-7A3B-87AB-7F9F-6203CCB55650}"/>
          </ac:spMkLst>
        </pc:spChg>
        <pc:spChg chg="mod">
          <ac:chgData name="Yoel Kortick" userId="167978f5-7f40-4909-85d5-d4149554ad4e" providerId="ADAL" clId="{D5FD8459-2B5C-48A5-9673-8D128202ED48}" dt="2025-12-25T06:05:52.425" v="1930" actId="14100"/>
          <ac:spMkLst>
            <pc:docMk/>
            <pc:sldMk cId="3768289011" sldId="2018"/>
            <ac:spMk id="9" creationId="{A7F7AFC1-6118-2444-D186-005A9AAE7FA9}"/>
          </ac:spMkLst>
        </pc:spChg>
        <pc:picChg chg="add mod ord">
          <ac:chgData name="Yoel Kortick" userId="167978f5-7f40-4909-85d5-d4149554ad4e" providerId="ADAL" clId="{D5FD8459-2B5C-48A5-9673-8D128202ED48}" dt="2025-12-25T06:06:03.668" v="1935" actId="208"/>
          <ac:picMkLst>
            <pc:docMk/>
            <pc:sldMk cId="3768289011" sldId="2018"/>
            <ac:picMk id="5" creationId="{C888EAB1-872C-9AC5-C981-A75007E228FF}"/>
          </ac:picMkLst>
        </pc:picChg>
      </pc:sldChg>
      <pc:sldChg chg="addSp delSp modSp add mod">
        <pc:chgData name="Yoel Kortick" userId="167978f5-7f40-4909-85d5-d4149554ad4e" providerId="ADAL" clId="{D5FD8459-2B5C-48A5-9673-8D128202ED48}" dt="2025-12-31T10:20:46.083" v="3506"/>
        <pc:sldMkLst>
          <pc:docMk/>
          <pc:sldMk cId="1481529700" sldId="2019"/>
        </pc:sldMkLst>
        <pc:spChg chg="mod">
          <ac:chgData name="Yoel Kortick" userId="167978f5-7f40-4909-85d5-d4149554ad4e" providerId="ADAL" clId="{D5FD8459-2B5C-48A5-9673-8D128202ED48}" dt="2025-12-31T10:20:46.083" v="3506"/>
          <ac:spMkLst>
            <pc:docMk/>
            <pc:sldMk cId="1481529700" sldId="2019"/>
            <ac:spMk id="3" creationId="{C06A8F2A-C528-5F41-9EDA-BA9849B546DB}"/>
          </ac:spMkLst>
        </pc:spChg>
        <pc:spChg chg="mod">
          <ac:chgData name="Yoel Kortick" userId="167978f5-7f40-4909-85d5-d4149554ad4e" providerId="ADAL" clId="{D5FD8459-2B5C-48A5-9673-8D128202ED48}" dt="2025-12-31T10:13:43.869" v="3505"/>
          <ac:spMkLst>
            <pc:docMk/>
            <pc:sldMk cId="1481529700" sldId="2019"/>
            <ac:spMk id="4" creationId="{799D2B91-506E-9608-4871-63CC14292956}"/>
          </ac:spMkLst>
        </pc:spChg>
        <pc:spChg chg="add mod">
          <ac:chgData name="Yoel Kortick" userId="167978f5-7f40-4909-85d5-d4149554ad4e" providerId="ADAL" clId="{D5FD8459-2B5C-48A5-9673-8D128202ED48}" dt="2025-12-31T10:20:46.083" v="3506"/>
          <ac:spMkLst>
            <pc:docMk/>
            <pc:sldMk cId="1481529700" sldId="2019"/>
            <ac:spMk id="6" creationId="{9EB795FD-5D3C-CB95-56D4-4CC85D633FE8}"/>
          </ac:spMkLst>
        </pc:spChg>
        <pc:spChg chg="mod">
          <ac:chgData name="Yoel Kortick" userId="167978f5-7f40-4909-85d5-d4149554ad4e" providerId="ADAL" clId="{D5FD8459-2B5C-48A5-9673-8D128202ED48}" dt="2025-12-25T06:07:49.451" v="1997" actId="14100"/>
          <ac:spMkLst>
            <pc:docMk/>
            <pc:sldMk cId="1481529700" sldId="2019"/>
            <ac:spMk id="12" creationId="{C15BC2F7-3DE5-8327-54BF-0501872E9418}"/>
          </ac:spMkLst>
        </pc:spChg>
        <pc:picChg chg="add mod ord">
          <ac:chgData name="Yoel Kortick" userId="167978f5-7f40-4909-85d5-d4149554ad4e" providerId="ADAL" clId="{D5FD8459-2B5C-48A5-9673-8D128202ED48}" dt="2025-12-25T06:07:44.065" v="1995" actId="167"/>
          <ac:picMkLst>
            <pc:docMk/>
            <pc:sldMk cId="1481529700" sldId="2019"/>
            <ac:picMk id="5" creationId="{CB603C54-EEE8-3D80-76E0-26E8DE9E1805}"/>
          </ac:picMkLst>
        </pc:picChg>
        <pc:cxnChg chg="add">
          <ac:chgData name="Yoel Kortick" userId="167978f5-7f40-4909-85d5-d4149554ad4e" providerId="ADAL" clId="{D5FD8459-2B5C-48A5-9673-8D128202ED48}" dt="2025-12-25T06:42:58.663" v="2492" actId="11529"/>
          <ac:cxnSpMkLst>
            <pc:docMk/>
            <pc:sldMk cId="1481529700" sldId="2019"/>
            <ac:cxnSpMk id="8" creationId="{A56C7E9E-5577-BDCC-B2B8-A4DEB98307FF}"/>
          </ac:cxnSpMkLst>
        </pc:cxnChg>
      </pc:sldChg>
      <pc:sldChg chg="addSp delSp modSp add mod">
        <pc:chgData name="Yoel Kortick" userId="167978f5-7f40-4909-85d5-d4149554ad4e" providerId="ADAL" clId="{D5FD8459-2B5C-48A5-9673-8D128202ED48}" dt="2025-12-31T10:20:46.083" v="3506"/>
        <pc:sldMkLst>
          <pc:docMk/>
          <pc:sldMk cId="2093109294" sldId="2020"/>
        </pc:sldMkLst>
        <pc:spChg chg="mod">
          <ac:chgData name="Yoel Kortick" userId="167978f5-7f40-4909-85d5-d4149554ad4e" providerId="ADAL" clId="{D5FD8459-2B5C-48A5-9673-8D128202ED48}" dt="2025-12-31T10:20:46.083" v="3506"/>
          <ac:spMkLst>
            <pc:docMk/>
            <pc:sldMk cId="2093109294" sldId="2020"/>
            <ac:spMk id="3" creationId="{42D3F345-AF4D-8279-B363-76573F3F3F52}"/>
          </ac:spMkLst>
        </pc:spChg>
        <pc:spChg chg="mod">
          <ac:chgData name="Yoel Kortick" userId="167978f5-7f40-4909-85d5-d4149554ad4e" providerId="ADAL" clId="{D5FD8459-2B5C-48A5-9673-8D128202ED48}" dt="2025-12-25T06:16:21.461" v="2168" actId="12"/>
          <ac:spMkLst>
            <pc:docMk/>
            <pc:sldMk cId="2093109294" sldId="2020"/>
            <ac:spMk id="4" creationId="{69476917-6673-3530-EDB5-368BA8E3DDF3}"/>
          </ac:spMkLst>
        </pc:spChg>
        <pc:spChg chg="add mod">
          <ac:chgData name="Yoel Kortick" userId="167978f5-7f40-4909-85d5-d4149554ad4e" providerId="ADAL" clId="{D5FD8459-2B5C-48A5-9673-8D128202ED48}" dt="2025-12-25T06:16:37.386" v="2199" actId="14100"/>
          <ac:spMkLst>
            <pc:docMk/>
            <pc:sldMk cId="2093109294" sldId="2020"/>
            <ac:spMk id="8" creationId="{45BD6814-6EA8-43B3-AFB0-51770DB904BC}"/>
          </ac:spMkLst>
        </pc:spChg>
        <pc:picChg chg="add mod">
          <ac:chgData name="Yoel Kortick" userId="167978f5-7f40-4909-85d5-d4149554ad4e" providerId="ADAL" clId="{D5FD8459-2B5C-48A5-9673-8D128202ED48}" dt="2025-12-25T06:16:17.970" v="2167" actId="208"/>
          <ac:picMkLst>
            <pc:docMk/>
            <pc:sldMk cId="2093109294" sldId="2020"/>
            <ac:picMk id="7" creationId="{14F1521B-F268-3AAA-7143-DE6585C743CC}"/>
          </ac:picMkLst>
        </pc:picChg>
        <pc:picChg chg="add mod">
          <ac:chgData name="Yoel Kortick" userId="167978f5-7f40-4909-85d5-d4149554ad4e" providerId="ADAL" clId="{D5FD8459-2B5C-48A5-9673-8D128202ED48}" dt="2025-12-25T06:17:05.241" v="2218" actId="1076"/>
          <ac:picMkLst>
            <pc:docMk/>
            <pc:sldMk cId="2093109294" sldId="2020"/>
            <ac:picMk id="10" creationId="{42433DD6-94DD-C4E5-A1DA-0768B494E94E}"/>
          </ac:picMkLst>
        </pc:picChg>
      </pc:sldChg>
      <pc:sldChg chg="modSp add mod">
        <pc:chgData name="Yoel Kortick" userId="167978f5-7f40-4909-85d5-d4149554ad4e" providerId="ADAL" clId="{D5FD8459-2B5C-48A5-9673-8D128202ED48}" dt="2025-12-31T10:20:46.083" v="3506"/>
        <pc:sldMkLst>
          <pc:docMk/>
          <pc:sldMk cId="852255608" sldId="2021"/>
        </pc:sldMkLst>
        <pc:spChg chg="mod">
          <ac:chgData name="Yoel Kortick" userId="167978f5-7f40-4909-85d5-d4149554ad4e" providerId="ADAL" clId="{D5FD8459-2B5C-48A5-9673-8D128202ED48}" dt="2025-12-31T10:20:46.083" v="3506"/>
          <ac:spMkLst>
            <pc:docMk/>
            <pc:sldMk cId="852255608" sldId="2021"/>
            <ac:spMk id="3" creationId="{36829A78-FD92-809D-CE92-C6D34EB15617}"/>
          </ac:spMkLst>
        </pc:spChg>
        <pc:spChg chg="mod">
          <ac:chgData name="Yoel Kortick" userId="167978f5-7f40-4909-85d5-d4149554ad4e" providerId="ADAL" clId="{D5FD8459-2B5C-48A5-9673-8D128202ED48}" dt="2025-12-31T10:13:43.869" v="3505"/>
          <ac:spMkLst>
            <pc:docMk/>
            <pc:sldMk cId="852255608" sldId="2021"/>
            <ac:spMk id="4" creationId="{E325784A-62E2-696A-EBC8-2D9DD7BEC427}"/>
          </ac:spMkLst>
        </pc:spChg>
        <pc:spChg chg="mod">
          <ac:chgData name="Yoel Kortick" userId="167978f5-7f40-4909-85d5-d4149554ad4e" providerId="ADAL" clId="{D5FD8459-2B5C-48A5-9673-8D128202ED48}" dt="2025-12-25T07:49:59.710" v="3153" actId="14100"/>
          <ac:spMkLst>
            <pc:docMk/>
            <pc:sldMk cId="852255608" sldId="2021"/>
            <ac:spMk id="5" creationId="{B0C16C45-CB99-E8CD-D9F8-B25A53806330}"/>
          </ac:spMkLst>
        </pc:spChg>
        <pc:spChg chg="mod">
          <ac:chgData name="Yoel Kortick" userId="167978f5-7f40-4909-85d5-d4149554ad4e" providerId="ADAL" clId="{D5FD8459-2B5C-48A5-9673-8D128202ED48}" dt="2025-12-25T07:49:59.710" v="3153" actId="14100"/>
          <ac:spMkLst>
            <pc:docMk/>
            <pc:sldMk cId="852255608" sldId="2021"/>
            <ac:spMk id="6" creationId="{CF3AEBFB-A301-2A46-3673-EEB78F0FF062}"/>
          </ac:spMkLst>
        </pc:spChg>
        <pc:spChg chg="mod">
          <ac:chgData name="Yoel Kortick" userId="167978f5-7f40-4909-85d5-d4149554ad4e" providerId="ADAL" clId="{D5FD8459-2B5C-48A5-9673-8D128202ED48}" dt="2025-12-31T10:13:43.869" v="3505"/>
          <ac:spMkLst>
            <pc:docMk/>
            <pc:sldMk cId="852255608" sldId="2021"/>
            <ac:spMk id="7" creationId="{99D0AEC0-CBDA-6194-4653-636FBBA63C9A}"/>
          </ac:spMkLst>
        </pc:spChg>
        <pc:spChg chg="mod">
          <ac:chgData name="Yoel Kortick" userId="167978f5-7f40-4909-85d5-d4149554ad4e" providerId="ADAL" clId="{D5FD8459-2B5C-48A5-9673-8D128202ED48}" dt="2025-12-31T10:13:43.869" v="3505"/>
          <ac:spMkLst>
            <pc:docMk/>
            <pc:sldMk cId="852255608" sldId="2021"/>
            <ac:spMk id="12" creationId="{53C8BF8B-9363-8C21-9203-F9756A594C11}"/>
          </ac:spMkLst>
        </pc:spChg>
        <pc:cxnChg chg="mod">
          <ac:chgData name="Yoel Kortick" userId="167978f5-7f40-4909-85d5-d4149554ad4e" providerId="ADAL" clId="{D5FD8459-2B5C-48A5-9673-8D128202ED48}" dt="2025-12-25T06:39:47.088" v="2377" actId="14100"/>
          <ac:cxnSpMkLst>
            <pc:docMk/>
            <pc:sldMk cId="852255608" sldId="2021"/>
            <ac:cxnSpMk id="9" creationId="{2B8E3BD6-3EE3-795F-28CE-04AA23B9AEC6}"/>
          </ac:cxnSpMkLst>
        </pc:cxnChg>
        <pc:cxnChg chg="mod">
          <ac:chgData name="Yoel Kortick" userId="167978f5-7f40-4909-85d5-d4149554ad4e" providerId="ADAL" clId="{D5FD8459-2B5C-48A5-9673-8D128202ED48}" dt="2025-12-25T06:39:45.348" v="2376" actId="14100"/>
          <ac:cxnSpMkLst>
            <pc:docMk/>
            <pc:sldMk cId="852255608" sldId="2021"/>
            <ac:cxnSpMk id="10" creationId="{846C6C35-9614-7D19-10AC-BFAE9BBF923B}"/>
          </ac:cxnSpMkLst>
        </pc:cxnChg>
        <pc:cxnChg chg="mod">
          <ac:chgData name="Yoel Kortick" userId="167978f5-7f40-4909-85d5-d4149554ad4e" providerId="ADAL" clId="{D5FD8459-2B5C-48A5-9673-8D128202ED48}" dt="2025-12-25T07:54:49.700" v="3246" actId="14100"/>
          <ac:cxnSpMkLst>
            <pc:docMk/>
            <pc:sldMk cId="852255608" sldId="2021"/>
            <ac:cxnSpMk id="13" creationId="{F0CC3E22-F474-7429-1FE6-AA823A621843}"/>
          </ac:cxnSpMkLst>
        </pc:cxnChg>
        <pc:cxnChg chg="mod">
          <ac:chgData name="Yoel Kortick" userId="167978f5-7f40-4909-85d5-d4149554ad4e" providerId="ADAL" clId="{D5FD8459-2B5C-48A5-9673-8D128202ED48}" dt="2025-12-25T07:54:53.473" v="3247" actId="14100"/>
          <ac:cxnSpMkLst>
            <pc:docMk/>
            <pc:sldMk cId="852255608" sldId="2021"/>
            <ac:cxnSpMk id="14" creationId="{90139019-016C-3662-E0BC-C5B0A21E63D1}"/>
          </ac:cxnSpMkLst>
        </pc:cxnChg>
      </pc:sldChg>
      <pc:sldChg chg="addSp delSp modSp add mod">
        <pc:chgData name="Yoel Kortick" userId="167978f5-7f40-4909-85d5-d4149554ad4e" providerId="ADAL" clId="{D5FD8459-2B5C-48A5-9673-8D128202ED48}" dt="2025-12-31T10:20:46.083" v="3506"/>
        <pc:sldMkLst>
          <pc:docMk/>
          <pc:sldMk cId="2432230585" sldId="2022"/>
        </pc:sldMkLst>
        <pc:spChg chg="mod">
          <ac:chgData name="Yoel Kortick" userId="167978f5-7f40-4909-85d5-d4149554ad4e" providerId="ADAL" clId="{D5FD8459-2B5C-48A5-9673-8D128202ED48}" dt="2025-12-31T10:20:46.083" v="3506"/>
          <ac:spMkLst>
            <pc:docMk/>
            <pc:sldMk cId="2432230585" sldId="2022"/>
            <ac:spMk id="3" creationId="{4F942F22-9C6B-C40C-0609-05B0C7C3B20F}"/>
          </ac:spMkLst>
        </pc:spChg>
        <pc:spChg chg="mod">
          <ac:chgData name="Yoel Kortick" userId="167978f5-7f40-4909-85d5-d4149554ad4e" providerId="ADAL" clId="{D5FD8459-2B5C-48A5-9673-8D128202ED48}" dt="2025-12-25T06:18:11.135" v="2242" actId="14100"/>
          <ac:spMkLst>
            <pc:docMk/>
            <pc:sldMk cId="2432230585" sldId="2022"/>
            <ac:spMk id="4" creationId="{231D6385-2103-3AD2-95DA-C86C39EDDC01}"/>
          </ac:spMkLst>
        </pc:spChg>
        <pc:spChg chg="add">
          <ac:chgData name="Yoel Kortick" userId="167978f5-7f40-4909-85d5-d4149554ad4e" providerId="ADAL" clId="{D5FD8459-2B5C-48A5-9673-8D128202ED48}" dt="2025-12-25T06:18:28.968" v="2256" actId="11529"/>
          <ac:spMkLst>
            <pc:docMk/>
            <pc:sldMk cId="2432230585" sldId="2022"/>
            <ac:spMk id="6" creationId="{B9092EFF-448A-B60F-27C7-4ED840D75271}"/>
          </ac:spMkLst>
        </pc:spChg>
        <pc:picChg chg="add mod">
          <ac:chgData name="Yoel Kortick" userId="167978f5-7f40-4909-85d5-d4149554ad4e" providerId="ADAL" clId="{D5FD8459-2B5C-48A5-9673-8D128202ED48}" dt="2025-12-25T06:20:27.786" v="2257" actId="208"/>
          <ac:picMkLst>
            <pc:docMk/>
            <pc:sldMk cId="2432230585" sldId="2022"/>
            <ac:picMk id="5" creationId="{2C4CBA86-25A0-AFC0-E7DC-519C26BC2A14}"/>
          </ac:picMkLst>
        </pc:picChg>
      </pc:sldChg>
      <pc:sldChg chg="add">
        <pc:chgData name="Yoel Kortick" userId="167978f5-7f40-4909-85d5-d4149554ad4e" providerId="ADAL" clId="{D5FD8459-2B5C-48A5-9673-8D128202ED48}" dt="2025-12-25T07:07:03.996" v="2563"/>
        <pc:sldMkLst>
          <pc:docMk/>
          <pc:sldMk cId="1704441424" sldId="2023"/>
        </pc:sldMkLst>
      </pc:sldChg>
      <pc:sldChg chg="addSp delSp modSp add mod">
        <pc:chgData name="Yoel Kortick" userId="167978f5-7f40-4909-85d5-d4149554ad4e" providerId="ADAL" clId="{D5FD8459-2B5C-48A5-9673-8D128202ED48}" dt="2025-12-31T10:13:43.869" v="3505"/>
        <pc:sldMkLst>
          <pc:docMk/>
          <pc:sldMk cId="2011863970" sldId="2024"/>
        </pc:sldMkLst>
        <pc:spChg chg="mod">
          <ac:chgData name="Yoel Kortick" userId="167978f5-7f40-4909-85d5-d4149554ad4e" providerId="ADAL" clId="{D5FD8459-2B5C-48A5-9673-8D128202ED48}" dt="2025-12-31T10:13:43.869" v="3505"/>
          <ac:spMkLst>
            <pc:docMk/>
            <pc:sldMk cId="2011863970" sldId="2024"/>
            <ac:spMk id="4" creationId="{09D3FA61-2EC8-00C7-0B5B-56F1A64B1396}"/>
          </ac:spMkLst>
        </pc:spChg>
        <pc:spChg chg="mod">
          <ac:chgData name="Yoel Kortick" userId="167978f5-7f40-4909-85d5-d4149554ad4e" providerId="ADAL" clId="{D5FD8459-2B5C-48A5-9673-8D128202ED48}" dt="2025-12-25T07:16:49.384" v="2727" actId="14100"/>
          <ac:spMkLst>
            <pc:docMk/>
            <pc:sldMk cId="2011863970" sldId="2024"/>
            <ac:spMk id="9" creationId="{F54ADCC4-7665-D929-452D-31B74022D0E9}"/>
          </ac:spMkLst>
        </pc:spChg>
        <pc:picChg chg="add mod ord">
          <ac:chgData name="Yoel Kortick" userId="167978f5-7f40-4909-85d5-d4149554ad4e" providerId="ADAL" clId="{D5FD8459-2B5C-48A5-9673-8D128202ED48}" dt="2025-12-25T07:16:45.866" v="2726" actId="1036"/>
          <ac:picMkLst>
            <pc:docMk/>
            <pc:sldMk cId="2011863970" sldId="2024"/>
            <ac:picMk id="5" creationId="{B6DE97B7-4192-8B48-0224-3E68C5793972}"/>
          </ac:picMkLst>
        </pc:picChg>
      </pc:sldChg>
      <pc:sldChg chg="addSp delSp modSp add mod">
        <pc:chgData name="Yoel Kortick" userId="167978f5-7f40-4909-85d5-d4149554ad4e" providerId="ADAL" clId="{D5FD8459-2B5C-48A5-9673-8D128202ED48}" dt="2025-12-31T10:13:43.869" v="3505"/>
        <pc:sldMkLst>
          <pc:docMk/>
          <pc:sldMk cId="4126319916" sldId="2025"/>
        </pc:sldMkLst>
        <pc:spChg chg="mod">
          <ac:chgData name="Yoel Kortick" userId="167978f5-7f40-4909-85d5-d4149554ad4e" providerId="ADAL" clId="{D5FD8459-2B5C-48A5-9673-8D128202ED48}" dt="2025-12-31T10:13:43.869" v="3505"/>
          <ac:spMkLst>
            <pc:docMk/>
            <pc:sldMk cId="4126319916" sldId="2025"/>
            <ac:spMk id="4" creationId="{8ED0BE27-DC46-8E08-6A5A-0B562B178716}"/>
          </ac:spMkLst>
        </pc:spChg>
        <pc:spChg chg="mod">
          <ac:chgData name="Yoel Kortick" userId="167978f5-7f40-4909-85d5-d4149554ad4e" providerId="ADAL" clId="{D5FD8459-2B5C-48A5-9673-8D128202ED48}" dt="2025-12-25T07:18:12.789" v="2738" actId="1076"/>
          <ac:spMkLst>
            <pc:docMk/>
            <pc:sldMk cId="4126319916" sldId="2025"/>
            <ac:spMk id="12" creationId="{7220E04D-E065-D45C-759B-9CEAF724B276}"/>
          </ac:spMkLst>
        </pc:spChg>
        <pc:spChg chg="mod">
          <ac:chgData name="Yoel Kortick" userId="167978f5-7f40-4909-85d5-d4149554ad4e" providerId="ADAL" clId="{D5FD8459-2B5C-48A5-9673-8D128202ED48}" dt="2025-12-31T10:13:43.869" v="3505"/>
          <ac:spMkLst>
            <pc:docMk/>
            <pc:sldMk cId="4126319916" sldId="2025"/>
            <ac:spMk id="15" creationId="{7FAF512F-18E8-F61B-BCD1-72A8C9B55C52}"/>
          </ac:spMkLst>
        </pc:spChg>
        <pc:picChg chg="add mod ord">
          <ac:chgData name="Yoel Kortick" userId="167978f5-7f40-4909-85d5-d4149554ad4e" providerId="ADAL" clId="{D5FD8459-2B5C-48A5-9673-8D128202ED48}" dt="2025-12-25T07:18:09.444" v="2737" actId="167"/>
          <ac:picMkLst>
            <pc:docMk/>
            <pc:sldMk cId="4126319916" sldId="2025"/>
            <ac:picMk id="5" creationId="{48EA1735-EA0A-06B3-6C54-9AD9F3B8E0A3}"/>
          </ac:picMkLst>
        </pc:picChg>
        <pc:cxnChg chg="mod">
          <ac:chgData name="Yoel Kortick" userId="167978f5-7f40-4909-85d5-d4149554ad4e" providerId="ADAL" clId="{D5FD8459-2B5C-48A5-9673-8D128202ED48}" dt="2025-12-25T07:18:26.508" v="2743" actId="1076"/>
          <ac:cxnSpMkLst>
            <pc:docMk/>
            <pc:sldMk cId="4126319916" sldId="2025"/>
            <ac:cxnSpMk id="16" creationId="{EF147BAF-C4AF-8C51-79C0-871832794891}"/>
          </ac:cxnSpMkLst>
        </pc:cxnChg>
      </pc:sldChg>
      <pc:sldChg chg="addSp delSp modSp add mod">
        <pc:chgData name="Yoel Kortick" userId="167978f5-7f40-4909-85d5-d4149554ad4e" providerId="ADAL" clId="{D5FD8459-2B5C-48A5-9673-8D128202ED48}" dt="2025-12-25T07:43:58.567" v="2976" actId="20577"/>
        <pc:sldMkLst>
          <pc:docMk/>
          <pc:sldMk cId="3673867126" sldId="2026"/>
        </pc:sldMkLst>
        <pc:spChg chg="mod">
          <ac:chgData name="Yoel Kortick" userId="167978f5-7f40-4909-85d5-d4149554ad4e" providerId="ADAL" clId="{D5FD8459-2B5C-48A5-9673-8D128202ED48}" dt="2025-12-25T07:35:13.004" v="2851" actId="255"/>
          <ac:spMkLst>
            <pc:docMk/>
            <pc:sldMk cId="3673867126" sldId="2026"/>
            <ac:spMk id="4" creationId="{20E25970-1E51-709F-2770-DD32A63657B8}"/>
          </ac:spMkLst>
        </pc:spChg>
        <pc:spChg chg="mod">
          <ac:chgData name="Yoel Kortick" userId="167978f5-7f40-4909-85d5-d4149554ad4e" providerId="ADAL" clId="{D5FD8459-2B5C-48A5-9673-8D128202ED48}" dt="2025-12-25T07:36:11.703" v="2857" actId="14100"/>
          <ac:spMkLst>
            <pc:docMk/>
            <pc:sldMk cId="3673867126" sldId="2026"/>
            <ac:spMk id="6" creationId="{1CBEDF61-8FE7-187F-B820-65D8430DE9B9}"/>
          </ac:spMkLst>
        </pc:spChg>
        <pc:spChg chg="add mod">
          <ac:chgData name="Yoel Kortick" userId="167978f5-7f40-4909-85d5-d4149554ad4e" providerId="ADAL" clId="{D5FD8459-2B5C-48A5-9673-8D128202ED48}" dt="2025-12-25T07:43:58.567" v="2976" actId="20577"/>
          <ac:spMkLst>
            <pc:docMk/>
            <pc:sldMk cId="3673867126" sldId="2026"/>
            <ac:spMk id="10" creationId="{94A31273-6BAB-781D-B95E-8DF5AF725A1F}"/>
          </ac:spMkLst>
        </pc:spChg>
        <pc:picChg chg="add mod ord">
          <ac:chgData name="Yoel Kortick" userId="167978f5-7f40-4909-85d5-d4149554ad4e" providerId="ADAL" clId="{D5FD8459-2B5C-48A5-9673-8D128202ED48}" dt="2025-12-25T07:37:09.739" v="2905" actId="208"/>
          <ac:picMkLst>
            <pc:docMk/>
            <pc:sldMk cId="3673867126" sldId="2026"/>
            <ac:picMk id="9" creationId="{ED3F02FA-8B5E-4903-82E7-0D65678F8DDB}"/>
          </ac:picMkLst>
        </pc:picChg>
      </pc:sldChg>
      <pc:sldChg chg="addSp delSp modSp add mod">
        <pc:chgData name="Yoel Kortick" userId="167978f5-7f40-4909-85d5-d4149554ad4e" providerId="ADAL" clId="{D5FD8459-2B5C-48A5-9673-8D128202ED48}" dt="2025-12-31T10:13:43.869" v="3505"/>
        <pc:sldMkLst>
          <pc:docMk/>
          <pc:sldMk cId="2871688873" sldId="2027"/>
        </pc:sldMkLst>
        <pc:spChg chg="add mod">
          <ac:chgData name="Yoel Kortick" userId="167978f5-7f40-4909-85d5-d4149554ad4e" providerId="ADAL" clId="{D5FD8459-2B5C-48A5-9673-8D128202ED48}" dt="2025-12-25T07:49:20.200" v="3148" actId="13926"/>
          <ac:spMkLst>
            <pc:docMk/>
            <pc:sldMk cId="2871688873" sldId="2027"/>
            <ac:spMk id="2" creationId="{D2F37174-20D8-4A5E-125C-CE678060B2A2}"/>
          </ac:spMkLst>
        </pc:spChg>
        <pc:spChg chg="mod">
          <ac:chgData name="Yoel Kortick" userId="167978f5-7f40-4909-85d5-d4149554ad4e" providerId="ADAL" clId="{D5FD8459-2B5C-48A5-9673-8D128202ED48}" dt="2025-12-31T10:13:43.869" v="3505"/>
          <ac:spMkLst>
            <pc:docMk/>
            <pc:sldMk cId="2871688873" sldId="2027"/>
            <ac:spMk id="4" creationId="{FB7324CC-393F-B88F-E6D3-78FBDEFA3ADC}"/>
          </ac:spMkLst>
        </pc:spChg>
        <pc:spChg chg="mod">
          <ac:chgData name="Yoel Kortick" userId="167978f5-7f40-4909-85d5-d4149554ad4e" providerId="ADAL" clId="{D5FD8459-2B5C-48A5-9673-8D128202ED48}" dt="2025-12-25T07:40:29.651" v="2924" actId="255"/>
          <ac:spMkLst>
            <pc:docMk/>
            <pc:sldMk cId="2871688873" sldId="2027"/>
            <ac:spMk id="6" creationId="{4D71E836-2CDF-0EF2-4465-152357D5D3E5}"/>
          </ac:spMkLst>
        </pc:spChg>
        <pc:spChg chg="mod">
          <ac:chgData name="Yoel Kortick" userId="167978f5-7f40-4909-85d5-d4149554ad4e" providerId="ADAL" clId="{D5FD8459-2B5C-48A5-9673-8D128202ED48}" dt="2025-12-31T10:13:43.869" v="3505"/>
          <ac:spMkLst>
            <pc:docMk/>
            <pc:sldMk cId="2871688873" sldId="2027"/>
            <ac:spMk id="7" creationId="{59B335AE-F187-3E5D-E653-4EA5A2EA1F2D}"/>
          </ac:spMkLst>
        </pc:spChg>
        <pc:spChg chg="add mod">
          <ac:chgData name="Yoel Kortick" userId="167978f5-7f40-4909-85d5-d4149554ad4e" providerId="ADAL" clId="{D5FD8459-2B5C-48A5-9673-8D128202ED48}" dt="2025-12-31T10:13:43.869" v="3505"/>
          <ac:spMkLst>
            <pc:docMk/>
            <pc:sldMk cId="2871688873" sldId="2027"/>
            <ac:spMk id="8" creationId="{92A0DD09-2D01-5110-7554-97EF5AEEAF5D}"/>
          </ac:spMkLst>
        </pc:spChg>
        <pc:cxnChg chg="mod">
          <ac:chgData name="Yoel Kortick" userId="167978f5-7f40-4909-85d5-d4149554ad4e" providerId="ADAL" clId="{D5FD8459-2B5C-48A5-9673-8D128202ED48}" dt="2025-12-25T07:44:10.525" v="2980" actId="1036"/>
          <ac:cxnSpMkLst>
            <pc:docMk/>
            <pc:sldMk cId="2871688873" sldId="2027"/>
            <ac:cxnSpMk id="9" creationId="{FEE70123-9EC2-FF09-AF3C-51660980EA3C}"/>
          </ac:cxnSpMkLst>
        </pc:cxnChg>
        <pc:cxnChg chg="mod">
          <ac:chgData name="Yoel Kortick" userId="167978f5-7f40-4909-85d5-d4149554ad4e" providerId="ADAL" clId="{D5FD8459-2B5C-48A5-9673-8D128202ED48}" dt="2025-12-25T07:44:10.525" v="2980" actId="1036"/>
          <ac:cxnSpMkLst>
            <pc:docMk/>
            <pc:sldMk cId="2871688873" sldId="2027"/>
            <ac:cxnSpMk id="10" creationId="{0F32D7F3-52FB-7C80-E7FF-D8F5F752AB0C}"/>
          </ac:cxnSpMkLst>
        </pc:cxnChg>
        <pc:cxnChg chg="add mod">
          <ac:chgData name="Yoel Kortick" userId="167978f5-7f40-4909-85d5-d4149554ad4e" providerId="ADAL" clId="{D5FD8459-2B5C-48A5-9673-8D128202ED48}" dt="2025-12-25T07:48:09.943" v="3136" actId="14100"/>
          <ac:cxnSpMkLst>
            <pc:docMk/>
            <pc:sldMk cId="2871688873" sldId="2027"/>
            <ac:cxnSpMk id="11" creationId="{B56D02DB-5E2C-E984-0747-8A34610B1372}"/>
          </ac:cxnSpMkLst>
        </pc:cxnChg>
        <pc:cxnChg chg="add mod">
          <ac:chgData name="Yoel Kortick" userId="167978f5-7f40-4909-85d5-d4149554ad4e" providerId="ADAL" clId="{D5FD8459-2B5C-48A5-9673-8D128202ED48}" dt="2025-12-25T07:48:15.914" v="3138" actId="14100"/>
          <ac:cxnSpMkLst>
            <pc:docMk/>
            <pc:sldMk cId="2871688873" sldId="2027"/>
            <ac:cxnSpMk id="15" creationId="{C08CECE2-2AF6-6D7E-9744-FC35D8464F6A}"/>
          </ac:cxnSpMkLst>
        </pc:cxnChg>
      </pc:sldChg>
      <pc:sldChg chg="addSp delSp modSp add mod">
        <pc:chgData name="Yoel Kortick" userId="167978f5-7f40-4909-85d5-d4149554ad4e" providerId="ADAL" clId="{D5FD8459-2B5C-48A5-9673-8D128202ED48}" dt="2025-12-31T10:13:43.869" v="3505"/>
        <pc:sldMkLst>
          <pc:docMk/>
          <pc:sldMk cId="1686818063" sldId="2028"/>
        </pc:sldMkLst>
        <pc:spChg chg="mod">
          <ac:chgData name="Yoel Kortick" userId="167978f5-7f40-4909-85d5-d4149554ad4e" providerId="ADAL" clId="{D5FD8459-2B5C-48A5-9673-8D128202ED48}" dt="2025-12-25T07:51:16.481" v="3225" actId="27636"/>
          <ac:spMkLst>
            <pc:docMk/>
            <pc:sldMk cId="1686818063" sldId="2028"/>
            <ac:spMk id="3" creationId="{6DC0DF44-E4AB-B581-2C11-38963CB54898}"/>
          </ac:spMkLst>
        </pc:spChg>
        <pc:spChg chg="mod">
          <ac:chgData name="Yoel Kortick" userId="167978f5-7f40-4909-85d5-d4149554ad4e" providerId="ADAL" clId="{D5FD8459-2B5C-48A5-9673-8D128202ED48}" dt="2025-12-31T10:13:43.869" v="3505"/>
          <ac:spMkLst>
            <pc:docMk/>
            <pc:sldMk cId="1686818063" sldId="2028"/>
            <ac:spMk id="4" creationId="{B5E89631-92A3-6907-CB97-9F1ACDAAF5FC}"/>
          </ac:spMkLst>
        </pc:spChg>
        <pc:spChg chg="mod">
          <ac:chgData name="Yoel Kortick" userId="167978f5-7f40-4909-85d5-d4149554ad4e" providerId="ADAL" clId="{D5FD8459-2B5C-48A5-9673-8D128202ED48}" dt="2025-12-25T07:22:00.991" v="2794" actId="1076"/>
          <ac:spMkLst>
            <pc:docMk/>
            <pc:sldMk cId="1686818063" sldId="2028"/>
            <ac:spMk id="6" creationId="{FCC3FA5A-2369-43A4-D365-2B6595A0A774}"/>
          </ac:spMkLst>
        </pc:spChg>
        <pc:spChg chg="mod">
          <ac:chgData name="Yoel Kortick" userId="167978f5-7f40-4909-85d5-d4149554ad4e" providerId="ADAL" clId="{D5FD8459-2B5C-48A5-9673-8D128202ED48}" dt="2025-12-25T07:21:58.678" v="2793" actId="1076"/>
          <ac:spMkLst>
            <pc:docMk/>
            <pc:sldMk cId="1686818063" sldId="2028"/>
            <ac:spMk id="7" creationId="{0D4A8046-70A8-D174-C676-853870497B52}"/>
          </ac:spMkLst>
        </pc:spChg>
        <pc:picChg chg="add mod ord">
          <ac:chgData name="Yoel Kortick" userId="167978f5-7f40-4909-85d5-d4149554ad4e" providerId="ADAL" clId="{D5FD8459-2B5C-48A5-9673-8D128202ED48}" dt="2025-12-25T07:21:54.715" v="2792" actId="167"/>
          <ac:picMkLst>
            <pc:docMk/>
            <pc:sldMk cId="1686818063" sldId="2028"/>
            <ac:picMk id="10" creationId="{87861C12-5A91-6DC1-2360-5F8516C65C1C}"/>
          </ac:picMkLst>
        </pc:picChg>
      </pc:sldChg>
      <pc:sldChg chg="addSp delSp modSp add mod">
        <pc:chgData name="Yoel Kortick" userId="167978f5-7f40-4909-85d5-d4149554ad4e" providerId="ADAL" clId="{D5FD8459-2B5C-48A5-9673-8D128202ED48}" dt="2025-12-31T10:13:43.869" v="3505"/>
        <pc:sldMkLst>
          <pc:docMk/>
          <pc:sldMk cId="503381966" sldId="2029"/>
        </pc:sldMkLst>
        <pc:spChg chg="mod">
          <ac:chgData name="Yoel Kortick" userId="167978f5-7f40-4909-85d5-d4149554ad4e" providerId="ADAL" clId="{D5FD8459-2B5C-48A5-9673-8D128202ED48}" dt="2025-12-25T07:13:53.240" v="2662" actId="1037"/>
          <ac:spMkLst>
            <pc:docMk/>
            <pc:sldMk cId="503381966" sldId="2029"/>
            <ac:spMk id="6" creationId="{839F4E8C-6A6B-CCA6-1831-6C7389061BE1}"/>
          </ac:spMkLst>
        </pc:spChg>
        <pc:spChg chg="mod">
          <ac:chgData name="Yoel Kortick" userId="167978f5-7f40-4909-85d5-d4149554ad4e" providerId="ADAL" clId="{D5FD8459-2B5C-48A5-9673-8D128202ED48}" dt="2025-12-25T07:13:46.907" v="2649" actId="14100"/>
          <ac:spMkLst>
            <pc:docMk/>
            <pc:sldMk cId="503381966" sldId="2029"/>
            <ac:spMk id="9" creationId="{E2B8DA82-5E16-FFB9-C154-1BD0E7B15D58}"/>
          </ac:spMkLst>
        </pc:spChg>
        <pc:spChg chg="add mod">
          <ac:chgData name="Yoel Kortick" userId="167978f5-7f40-4909-85d5-d4149554ad4e" providerId="ADAL" clId="{D5FD8459-2B5C-48A5-9673-8D128202ED48}" dt="2025-12-31T10:13:43.869" v="3505"/>
          <ac:spMkLst>
            <pc:docMk/>
            <pc:sldMk cId="503381966" sldId="2029"/>
            <ac:spMk id="20" creationId="{937FB8D5-D8B7-8E14-3A2F-A920335E7A5D}"/>
          </ac:spMkLst>
        </pc:spChg>
        <pc:spChg chg="add mod">
          <ac:chgData name="Yoel Kortick" userId="167978f5-7f40-4909-85d5-d4149554ad4e" providerId="ADAL" clId="{D5FD8459-2B5C-48A5-9673-8D128202ED48}" dt="2025-12-25T07:51:34.116" v="3228"/>
          <ac:spMkLst>
            <pc:docMk/>
            <pc:sldMk cId="503381966" sldId="2029"/>
            <ac:spMk id="25" creationId="{D57EC9E9-340C-C739-A651-358832CC8CA6}"/>
          </ac:spMkLst>
        </pc:spChg>
        <pc:picChg chg="add mod ord">
          <ac:chgData name="Yoel Kortick" userId="167978f5-7f40-4909-85d5-d4149554ad4e" providerId="ADAL" clId="{D5FD8459-2B5C-48A5-9673-8D128202ED48}" dt="2025-12-25T07:31:11.664" v="2827" actId="208"/>
          <ac:picMkLst>
            <pc:docMk/>
            <pc:sldMk cId="503381966" sldId="2029"/>
            <ac:picMk id="22" creationId="{12E54C36-603D-447B-1AAB-C4CE90A588EA}"/>
          </ac:picMkLst>
        </pc:picChg>
      </pc:sldChg>
      <pc:sldChg chg="modSp add mod">
        <pc:chgData name="Yoel Kortick" userId="167978f5-7f40-4909-85d5-d4149554ad4e" providerId="ADAL" clId="{D5FD8459-2B5C-48A5-9673-8D128202ED48}" dt="2025-12-25T07:51:10.909" v="3223" actId="14100"/>
        <pc:sldMkLst>
          <pc:docMk/>
          <pc:sldMk cId="3662600950" sldId="2030"/>
        </pc:sldMkLst>
        <pc:spChg chg="mod">
          <ac:chgData name="Yoel Kortick" userId="167978f5-7f40-4909-85d5-d4149554ad4e" providerId="ADAL" clId="{D5FD8459-2B5C-48A5-9673-8D128202ED48}" dt="2025-12-25T07:51:10.909" v="3223" actId="14100"/>
          <ac:spMkLst>
            <pc:docMk/>
            <pc:sldMk cId="3662600950" sldId="2030"/>
            <ac:spMk id="4" creationId="{5797F7FF-F486-4163-6238-B8E7ECAFD337}"/>
          </ac:spMkLst>
        </pc:spChg>
      </pc:sldChg>
      <pc:sldChg chg="delSp modSp add mod">
        <pc:chgData name="Yoel Kortick" userId="167978f5-7f40-4909-85d5-d4149554ad4e" providerId="ADAL" clId="{D5FD8459-2B5C-48A5-9673-8D128202ED48}" dt="2025-12-25T07:59:24.570" v="3263" actId="14100"/>
        <pc:sldMkLst>
          <pc:docMk/>
          <pc:sldMk cId="3241522380" sldId="2031"/>
        </pc:sldMkLst>
        <pc:spChg chg="mod">
          <ac:chgData name="Yoel Kortick" userId="167978f5-7f40-4909-85d5-d4149554ad4e" providerId="ADAL" clId="{D5FD8459-2B5C-48A5-9673-8D128202ED48}" dt="2025-12-25T07:59:24.570" v="3263" actId="14100"/>
          <ac:spMkLst>
            <pc:docMk/>
            <pc:sldMk cId="3241522380" sldId="2031"/>
            <ac:spMk id="4" creationId="{6690845F-3013-F157-2852-16ADE4C319C2}"/>
          </ac:spMkLst>
        </pc:spChg>
      </pc:sldChg>
      <pc:sldChg chg="modSp add mod">
        <pc:chgData name="Yoel Kortick" userId="167978f5-7f40-4909-85d5-d4149554ad4e" providerId="ADAL" clId="{D5FD8459-2B5C-48A5-9673-8D128202ED48}" dt="2025-12-25T07:59:53.949" v="3267" actId="113"/>
        <pc:sldMkLst>
          <pc:docMk/>
          <pc:sldMk cId="3525179979" sldId="2032"/>
        </pc:sldMkLst>
        <pc:spChg chg="mod">
          <ac:chgData name="Yoel Kortick" userId="167978f5-7f40-4909-85d5-d4149554ad4e" providerId="ADAL" clId="{D5FD8459-2B5C-48A5-9673-8D128202ED48}" dt="2025-12-25T07:59:53.949" v="3267" actId="113"/>
          <ac:spMkLst>
            <pc:docMk/>
            <pc:sldMk cId="3525179979" sldId="2032"/>
            <ac:spMk id="4" creationId="{593FB6DE-F0A5-94C4-D581-27AC334D2F4D}"/>
          </ac:spMkLst>
        </pc:spChg>
      </pc:sldChg>
      <pc:sldChg chg="modSp add mod">
        <pc:chgData name="Yoel Kortick" userId="167978f5-7f40-4909-85d5-d4149554ad4e" providerId="ADAL" clId="{D5FD8459-2B5C-48A5-9673-8D128202ED48}" dt="2025-12-31T10:13:43.869" v="3505"/>
        <pc:sldMkLst>
          <pc:docMk/>
          <pc:sldMk cId="809215503" sldId="2033"/>
        </pc:sldMkLst>
        <pc:spChg chg="mod">
          <ac:chgData name="Yoel Kortick" userId="167978f5-7f40-4909-85d5-d4149554ad4e" providerId="ADAL" clId="{D5FD8459-2B5C-48A5-9673-8D128202ED48}" dt="2025-12-31T10:13:43.869" v="3505"/>
          <ac:spMkLst>
            <pc:docMk/>
            <pc:sldMk cId="809215503" sldId="2033"/>
            <ac:spMk id="4" creationId="{E716AC47-C701-3388-B06B-ADA9D42F6461}"/>
          </ac:spMkLst>
        </pc:spChg>
      </pc:sldChg>
      <pc:sldMasterChg chg="modSp mod">
        <pc:chgData name="Yoel Kortick" userId="167978f5-7f40-4909-85d5-d4149554ad4e" providerId="ADAL" clId="{D5FD8459-2B5C-48A5-9673-8D128202ED48}" dt="2025-12-25T04:47:50.081" v="2" actId="20577"/>
        <pc:sldMasterMkLst>
          <pc:docMk/>
          <pc:sldMasterMk cId="2149381290" sldId="2147483648"/>
        </pc:sldMasterMkLst>
        <pc:spChg chg="mod">
          <ac:chgData name="Yoel Kortick" userId="167978f5-7f40-4909-85d5-d4149554ad4e" providerId="ADAL" clId="{D5FD8459-2B5C-48A5-9673-8D128202ED48}" dt="2025-12-25T04:47:50.081" v="2" actId="20577"/>
          <ac:spMkLst>
            <pc:docMk/>
            <pc:sldMasterMk cId="2149381290" sldId="2147483648"/>
            <ac:spMk id="27"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2025-12-31</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2025-12-31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292FF-E3CF-69A9-6BF4-C9D00184A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579F0-85EE-58CD-90AB-B28E0A46DEC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B88C2F-EBBD-7473-BADF-9C09747D11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3729FF-8E10-3D6B-D681-69B69C3179BB}"/>
              </a:ext>
            </a:extLst>
          </p:cNvPr>
          <p:cNvSpPr>
            <a:spLocks noGrp="1"/>
          </p:cNvSpPr>
          <p:nvPr>
            <p:ph type="sldNum" sz="quarter" idx="5"/>
          </p:nvPr>
        </p:nvSpPr>
        <p:spPr/>
        <p:txBody>
          <a:bodyPr/>
          <a:lstStyle/>
          <a:p>
            <a:fld id="{1367401B-FB73-460B-B34B-AE2D26C8FE60}" type="slidenum">
              <a:rPr lang="en-US" smtClean="0"/>
              <a:t>10</a:t>
            </a:fld>
            <a:endParaRPr lang="en-US" dirty="0"/>
          </a:p>
        </p:txBody>
      </p:sp>
    </p:spTree>
    <p:extLst>
      <p:ext uri="{BB962C8B-B14F-4D97-AF65-F5344CB8AC3E}">
        <p14:creationId xmlns:p14="http://schemas.microsoft.com/office/powerpoint/2010/main" val="84715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49358-8E8D-79C9-C466-5149BD797E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2FD58-2705-9FA0-C2CF-CB7B655752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2E3A0A-34CC-0F84-70EA-56EAE48FEF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2A156D-0B46-6B11-5324-5EB585E0CDA4}"/>
              </a:ext>
            </a:extLst>
          </p:cNvPr>
          <p:cNvSpPr>
            <a:spLocks noGrp="1"/>
          </p:cNvSpPr>
          <p:nvPr>
            <p:ph type="sldNum" sz="quarter" idx="5"/>
          </p:nvPr>
        </p:nvSpPr>
        <p:spPr/>
        <p:txBody>
          <a:bodyPr/>
          <a:lstStyle/>
          <a:p>
            <a:fld id="{1367401B-FB73-460B-B34B-AE2D26C8FE60}" type="slidenum">
              <a:rPr lang="en-US" smtClean="0"/>
              <a:t>11</a:t>
            </a:fld>
            <a:endParaRPr lang="en-US" dirty="0"/>
          </a:p>
        </p:txBody>
      </p:sp>
    </p:spTree>
    <p:extLst>
      <p:ext uri="{BB962C8B-B14F-4D97-AF65-F5344CB8AC3E}">
        <p14:creationId xmlns:p14="http://schemas.microsoft.com/office/powerpoint/2010/main" val="102185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dirty="0"/>
          </a:p>
        </p:txBody>
      </p:sp>
    </p:spTree>
    <p:extLst>
      <p:ext uri="{BB962C8B-B14F-4D97-AF65-F5344CB8AC3E}">
        <p14:creationId xmlns:p14="http://schemas.microsoft.com/office/powerpoint/2010/main" val="33456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E0829-F567-1631-A070-6C0CEF71A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A33E4-43F9-692A-C977-C435AAAFAB3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8D04D1-AD76-0437-665A-9BEEF08E00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0F1FD9-D5E4-47AC-059B-B25EF23391C8}"/>
              </a:ext>
            </a:extLst>
          </p:cNvPr>
          <p:cNvSpPr>
            <a:spLocks noGrp="1"/>
          </p:cNvSpPr>
          <p:nvPr>
            <p:ph type="sldNum" sz="quarter" idx="5"/>
          </p:nvPr>
        </p:nvSpPr>
        <p:spPr/>
        <p:txBody>
          <a:bodyPr/>
          <a:lstStyle/>
          <a:p>
            <a:fld id="{1367401B-FB73-460B-B34B-AE2D26C8FE60}" type="slidenum">
              <a:rPr lang="en-US" smtClean="0"/>
              <a:t>13</a:t>
            </a:fld>
            <a:endParaRPr lang="en-US" dirty="0"/>
          </a:p>
        </p:txBody>
      </p:sp>
    </p:spTree>
    <p:extLst>
      <p:ext uri="{BB962C8B-B14F-4D97-AF65-F5344CB8AC3E}">
        <p14:creationId xmlns:p14="http://schemas.microsoft.com/office/powerpoint/2010/main" val="245689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C5F32-EB72-A1E3-BEC6-0134B6C20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45221-9637-0F31-48E0-9283AE2172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69B0E33-7332-E924-5DF5-6293AE4455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800F53-D3F7-99B2-BF72-4CFD3252BB4E}"/>
              </a:ext>
            </a:extLst>
          </p:cNvPr>
          <p:cNvSpPr>
            <a:spLocks noGrp="1"/>
          </p:cNvSpPr>
          <p:nvPr>
            <p:ph type="sldNum" sz="quarter" idx="5"/>
          </p:nvPr>
        </p:nvSpPr>
        <p:spPr/>
        <p:txBody>
          <a:bodyPr/>
          <a:lstStyle/>
          <a:p>
            <a:fld id="{1367401B-FB73-460B-B34B-AE2D26C8FE60}" type="slidenum">
              <a:rPr lang="en-US" smtClean="0"/>
              <a:t>14</a:t>
            </a:fld>
            <a:endParaRPr lang="en-US" dirty="0"/>
          </a:p>
        </p:txBody>
      </p:sp>
    </p:spTree>
    <p:extLst>
      <p:ext uri="{BB962C8B-B14F-4D97-AF65-F5344CB8AC3E}">
        <p14:creationId xmlns:p14="http://schemas.microsoft.com/office/powerpoint/2010/main" val="36469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B44CD-B280-57E8-C91C-191F016F96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83131-8B5F-F580-3972-FF1BC22860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E75B4A-0CEE-1A93-75B9-6B30CF0A7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80C5C-477B-6230-5E96-4007B410FC02}"/>
              </a:ext>
            </a:extLst>
          </p:cNvPr>
          <p:cNvSpPr>
            <a:spLocks noGrp="1"/>
          </p:cNvSpPr>
          <p:nvPr>
            <p:ph type="sldNum" sz="quarter" idx="5"/>
          </p:nvPr>
        </p:nvSpPr>
        <p:spPr/>
        <p:txBody>
          <a:bodyPr/>
          <a:lstStyle/>
          <a:p>
            <a:fld id="{1367401B-FB73-460B-B34B-AE2D26C8FE60}" type="slidenum">
              <a:rPr lang="en-US" smtClean="0"/>
              <a:t>15</a:t>
            </a:fld>
            <a:endParaRPr lang="en-US" dirty="0"/>
          </a:p>
        </p:txBody>
      </p:sp>
    </p:spTree>
    <p:extLst>
      <p:ext uri="{BB962C8B-B14F-4D97-AF65-F5344CB8AC3E}">
        <p14:creationId xmlns:p14="http://schemas.microsoft.com/office/powerpoint/2010/main" val="2072457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2026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link.gale.com/apps/doc/A762607561/SCIC?sid=summon&amp;u=sfx_loc1" TargetMode="External"/><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hyperlink" Target="https://galeapps.gale.com/apps/auth?userGroupName=sfx_loc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knowledge.exlibrisgroup.com/Primo/Product_Documentation/020Primo_VE/Primo_VE_(English)/030Primo_VE_User_Interface/Display_PNX_Record_in_Primo_V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datacite.org/doi.org/10.17028/rd.lboro.25144106"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knowledge.exlibrisgroup.com/Primo/Product_Documentation/020Primo_VE/Primo_VE_(English)/030Primo_VE_User_Interface/Display_PNX_Record_in_Primo_VE"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journals.uchicago.edu/toc/ajs/current" TargetMode="External"/><Relationship Id="rId2" Type="http://schemas.openxmlformats.org/officeDocument/2006/relationships/hyperlink" Target="https://exldeveu00.primo.exlibrisgroup.com/view/action/uresolver.do?operation=resolveService&amp;package_service_id=8404991540000121&amp;institutionId=121&amp;customerId=110&amp;VE=true" TargetMode="Externa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journals.uchicago.edu/toc/ajs/current"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knowledge.exlibrisgroup.com/Primo/Product_Documentation/020Primo_VE/Primo_VE_(English)/030Primo_VE_User_Interface/Display_PNX_Record_in_Primo_VE"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Primo/Content_Corner/Central_Discovery_Index/Documentation_and_Training/Documentation_and_Training_(English)/CDI_-_The_Central_Discovery_Index/050CDI_and_Linking_to_Electronic_Full_Text"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knowledge.exlibrisgroup.com/Content/Knowledge_Articles/Primo/Knowledge_Articles/Hybrid_Collections_in_CDI"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knowledge.exlibrisgroup.com/Primo/Content_Corner/Central_Discovery_Index/Documentation_and_Training/Documentation_and_Training_(English)/CDI_-_The_Central_Discovery_Index/050CDI_and_Linking_to_Electronic_Full_Text"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knowledge.exlibrisgroup.com/Primo/Content_Corner/Central_Discovery_Index/Documentation_and_Training/Documentation_and_Training_(English)/CDI_-_The_Central_Discovery_Index/050CDI_and_Linking_to_Electronic_Full_Text"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7996732" cy="1305174"/>
          </a:xfrm>
        </p:spPr>
        <p:txBody>
          <a:bodyPr/>
          <a:lstStyle/>
          <a:p>
            <a:r>
              <a:rPr lang="en-US" sz="2800" dirty="0"/>
              <a:t>An explanation of the CDI Fulltext Linking types</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24779-56EF-7B1D-8718-529A032A81F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7861C12-5A91-6DC1-2360-5F8516C65C1C}"/>
              </a:ext>
            </a:extLst>
          </p:cNvPr>
          <p:cNvPicPr>
            <a:picLocks noChangeAspect="1"/>
          </p:cNvPicPr>
          <p:nvPr/>
        </p:nvPicPr>
        <p:blipFill>
          <a:blip r:embed="rId3"/>
          <a:stretch>
            <a:fillRect/>
          </a:stretch>
        </p:blipFill>
        <p:spPr>
          <a:xfrm>
            <a:off x="647108" y="1419622"/>
            <a:ext cx="8172400" cy="3422034"/>
          </a:xfrm>
          <a:prstGeom prst="rect">
            <a:avLst/>
          </a:prstGeom>
          <a:ln>
            <a:solidFill>
              <a:schemeClr val="accent1"/>
            </a:solidFill>
          </a:ln>
        </p:spPr>
      </p:pic>
      <p:sp>
        <p:nvSpPr>
          <p:cNvPr id="3" name="Title 2">
            <a:extLst>
              <a:ext uri="{FF2B5EF4-FFF2-40B4-BE49-F238E27FC236}">
                <a16:creationId xmlns:a16="http://schemas.microsoft.com/office/drawing/2014/main" id="{6DC0DF44-E4AB-B581-2C11-38963CB54898}"/>
              </a:ext>
            </a:extLst>
          </p:cNvPr>
          <p:cNvSpPr>
            <a:spLocks noGrp="1"/>
          </p:cNvSpPr>
          <p:nvPr>
            <p:ph type="title"/>
          </p:nvPr>
        </p:nvSpPr>
        <p:spPr/>
        <p:txBody>
          <a:bodyPr>
            <a:normAutofit fontScale="90000"/>
          </a:bodyPr>
          <a:lstStyle/>
          <a:p>
            <a:r>
              <a:rPr lang="en-US" dirty="0"/>
              <a:t>Electronic Collections which will be used in the examples here</a:t>
            </a:r>
          </a:p>
        </p:txBody>
      </p:sp>
      <p:sp>
        <p:nvSpPr>
          <p:cNvPr id="4" name="Content Placeholder 3">
            <a:extLst>
              <a:ext uri="{FF2B5EF4-FFF2-40B4-BE49-F238E27FC236}">
                <a16:creationId xmlns:a16="http://schemas.microsoft.com/office/drawing/2014/main" id="{B5E89631-92A3-6907-CB97-9F1ACDAAF5FC}"/>
              </a:ext>
            </a:extLst>
          </p:cNvPr>
          <p:cNvSpPr>
            <a:spLocks noGrp="1"/>
          </p:cNvSpPr>
          <p:nvPr>
            <p:ph idx="1"/>
          </p:nvPr>
        </p:nvSpPr>
        <p:spPr>
          <a:xfrm>
            <a:off x="323528" y="771550"/>
            <a:ext cx="8424936" cy="576063"/>
          </a:xfrm>
        </p:spPr>
        <p:txBody>
          <a:bodyPr>
            <a:normAutofit lnSpcReduction="10000"/>
          </a:bodyPr>
          <a:lstStyle/>
          <a:p>
            <a:pPr>
              <a:lnSpc>
                <a:spcPct val="90000"/>
              </a:lnSpc>
            </a:pPr>
            <a:r>
              <a:rPr lang="en-US" sz="1800" dirty="0">
                <a:solidFill>
                  <a:srgbClr val="3E4C56"/>
                </a:solidFill>
              </a:rPr>
              <a:t>Electronic Collection Gale in Context: Science, for example, is "Full Text Linking in CDI: Link in record"</a:t>
            </a:r>
            <a:endParaRPr lang="en-US" sz="1800" dirty="0">
              <a:effectLs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CC3FA5A-2369-43A4-D365-2B6595A0A774}"/>
              </a:ext>
            </a:extLst>
          </p:cNvPr>
          <p:cNvSpPr/>
          <p:nvPr/>
        </p:nvSpPr>
        <p:spPr>
          <a:xfrm>
            <a:off x="1259632" y="3421665"/>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4A8046-70A8-D174-C676-853870497B52}"/>
              </a:ext>
            </a:extLst>
          </p:cNvPr>
          <p:cNvSpPr/>
          <p:nvPr/>
        </p:nvSpPr>
        <p:spPr>
          <a:xfrm>
            <a:off x="1259632" y="1483848"/>
            <a:ext cx="14585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6CBFF8-D3C2-D14B-E026-A8207DFF14DA}"/>
              </a:ext>
            </a:extLst>
          </p:cNvPr>
          <p:cNvSpPr txBox="1"/>
          <p:nvPr/>
        </p:nvSpPr>
        <p:spPr>
          <a:xfrm>
            <a:off x="5070325" y="1419622"/>
            <a:ext cx="1296144" cy="307777"/>
          </a:xfrm>
          <a:prstGeom prst="rect">
            <a:avLst/>
          </a:prstGeom>
          <a:solidFill>
            <a:srgbClr val="FFFF00"/>
          </a:solidFill>
          <a:ln>
            <a:solidFill>
              <a:schemeClr val="accent1"/>
            </a:solidFill>
          </a:ln>
        </p:spPr>
        <p:txBody>
          <a:bodyPr wrap="square" rtlCol="0">
            <a:spAutoFit/>
          </a:bodyPr>
          <a:lstStyle/>
          <a:p>
            <a:r>
              <a:rPr lang="en-US" sz="1400" dirty="0"/>
              <a:t>Link in record</a:t>
            </a:r>
          </a:p>
        </p:txBody>
      </p:sp>
      <p:sp>
        <p:nvSpPr>
          <p:cNvPr id="12" name="TextBox 11">
            <a:extLst>
              <a:ext uri="{FF2B5EF4-FFF2-40B4-BE49-F238E27FC236}">
                <a16:creationId xmlns:a16="http://schemas.microsoft.com/office/drawing/2014/main" id="{0CC64A1B-EC02-FBF5-EB92-16D8B7D416A5}"/>
              </a:ext>
            </a:extLst>
          </p:cNvPr>
          <p:cNvSpPr txBox="1"/>
          <p:nvPr/>
        </p:nvSpPr>
        <p:spPr>
          <a:xfrm>
            <a:off x="5076056" y="2235391"/>
            <a:ext cx="1440160" cy="523220"/>
          </a:xfrm>
          <a:prstGeom prst="rect">
            <a:avLst/>
          </a:prstGeom>
          <a:solidFill>
            <a:srgbClr val="FFFF00"/>
          </a:solidFill>
          <a:ln>
            <a:solidFill>
              <a:schemeClr val="accent1"/>
            </a:solidFill>
          </a:ln>
        </p:spPr>
        <p:txBody>
          <a:bodyPr wrap="square" rtlCol="0">
            <a:spAutoFit/>
          </a:bodyPr>
          <a:lstStyle/>
          <a:p>
            <a:r>
              <a:rPr lang="en-US" sz="1400" dirty="0"/>
              <a:t>Repository Search Results</a:t>
            </a:r>
          </a:p>
        </p:txBody>
      </p:sp>
    </p:spTree>
    <p:extLst>
      <p:ext uri="{BB962C8B-B14F-4D97-AF65-F5344CB8AC3E}">
        <p14:creationId xmlns:p14="http://schemas.microsoft.com/office/powerpoint/2010/main" val="168681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C16C0-E01F-D70E-E673-4A9A645EB00A}"/>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12E54C36-603D-447B-1AAB-C4CE90A588EA}"/>
              </a:ext>
            </a:extLst>
          </p:cNvPr>
          <p:cNvPicPr>
            <a:picLocks noChangeAspect="1"/>
          </p:cNvPicPr>
          <p:nvPr/>
        </p:nvPicPr>
        <p:blipFill>
          <a:blip r:embed="rId3"/>
          <a:stretch>
            <a:fillRect/>
          </a:stretch>
        </p:blipFill>
        <p:spPr>
          <a:xfrm>
            <a:off x="0" y="1306794"/>
            <a:ext cx="9144000" cy="3327386"/>
          </a:xfrm>
          <a:prstGeom prst="rect">
            <a:avLst/>
          </a:prstGeom>
          <a:ln>
            <a:solidFill>
              <a:schemeClr val="accent1"/>
            </a:solidFill>
          </a:ln>
        </p:spPr>
      </p:pic>
      <p:sp>
        <p:nvSpPr>
          <p:cNvPr id="6" name="Rectangle 5">
            <a:extLst>
              <a:ext uri="{FF2B5EF4-FFF2-40B4-BE49-F238E27FC236}">
                <a16:creationId xmlns:a16="http://schemas.microsoft.com/office/drawing/2014/main" id="{839F4E8C-6A6B-CCA6-1831-6C7389061BE1}"/>
              </a:ext>
            </a:extLst>
          </p:cNvPr>
          <p:cNvSpPr/>
          <p:nvPr/>
        </p:nvSpPr>
        <p:spPr>
          <a:xfrm>
            <a:off x="3922458" y="3949533"/>
            <a:ext cx="151216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8677F4-B1E2-72FC-3CED-922B7D0DC7BE}"/>
              </a:ext>
            </a:extLst>
          </p:cNvPr>
          <p:cNvSpPr/>
          <p:nvPr/>
        </p:nvSpPr>
        <p:spPr>
          <a:xfrm>
            <a:off x="3635896" y="1597590"/>
            <a:ext cx="360040" cy="293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B8DA82-5E16-FFB9-C154-1BD0E7B15D58}"/>
              </a:ext>
            </a:extLst>
          </p:cNvPr>
          <p:cNvSpPr/>
          <p:nvPr/>
        </p:nvSpPr>
        <p:spPr>
          <a:xfrm>
            <a:off x="7884368" y="1707653"/>
            <a:ext cx="1168456" cy="293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CDB8CA-2C81-DB72-D9A8-0E30519110C2}"/>
              </a:ext>
            </a:extLst>
          </p:cNvPr>
          <p:cNvSpPr txBox="1"/>
          <p:nvPr/>
        </p:nvSpPr>
        <p:spPr>
          <a:xfrm>
            <a:off x="5076056" y="2235391"/>
            <a:ext cx="1440160" cy="523220"/>
          </a:xfrm>
          <a:prstGeom prst="rect">
            <a:avLst/>
          </a:prstGeom>
          <a:solidFill>
            <a:srgbClr val="FFFF00"/>
          </a:solidFill>
          <a:ln>
            <a:solidFill>
              <a:schemeClr val="accent1"/>
            </a:solidFill>
          </a:ln>
        </p:spPr>
        <p:txBody>
          <a:bodyPr wrap="square" rtlCol="0">
            <a:spAutoFit/>
          </a:bodyPr>
          <a:lstStyle/>
          <a:p>
            <a:r>
              <a:rPr lang="en-US" sz="1400" dirty="0"/>
              <a:t>Electronic Collection Editor</a:t>
            </a:r>
          </a:p>
        </p:txBody>
      </p:sp>
      <p:sp>
        <p:nvSpPr>
          <p:cNvPr id="11" name="TextBox 10">
            <a:extLst>
              <a:ext uri="{FF2B5EF4-FFF2-40B4-BE49-F238E27FC236}">
                <a16:creationId xmlns:a16="http://schemas.microsoft.com/office/drawing/2014/main" id="{CADD24A6-2C32-44F0-ADFF-B548F3E2DFDD}"/>
              </a:ext>
            </a:extLst>
          </p:cNvPr>
          <p:cNvSpPr txBox="1"/>
          <p:nvPr/>
        </p:nvSpPr>
        <p:spPr>
          <a:xfrm>
            <a:off x="5070325" y="1419622"/>
            <a:ext cx="1296144" cy="307777"/>
          </a:xfrm>
          <a:prstGeom prst="rect">
            <a:avLst/>
          </a:prstGeom>
          <a:solidFill>
            <a:srgbClr val="FFFF00"/>
          </a:solidFill>
          <a:ln>
            <a:solidFill>
              <a:schemeClr val="accent1"/>
            </a:solidFill>
          </a:ln>
        </p:spPr>
        <p:txBody>
          <a:bodyPr wrap="square" rtlCol="0">
            <a:spAutoFit/>
          </a:bodyPr>
          <a:lstStyle/>
          <a:p>
            <a:r>
              <a:rPr lang="en-US" sz="1400" dirty="0"/>
              <a:t>Link in record</a:t>
            </a:r>
          </a:p>
        </p:txBody>
      </p:sp>
      <p:sp>
        <p:nvSpPr>
          <p:cNvPr id="20" name="Content Placeholder 3">
            <a:extLst>
              <a:ext uri="{FF2B5EF4-FFF2-40B4-BE49-F238E27FC236}">
                <a16:creationId xmlns:a16="http://schemas.microsoft.com/office/drawing/2014/main" id="{937FB8D5-D8B7-8E14-3A2F-A920335E7A5D}"/>
              </a:ext>
            </a:extLst>
          </p:cNvPr>
          <p:cNvSpPr>
            <a:spLocks noGrp="1"/>
          </p:cNvSpPr>
          <p:nvPr>
            <p:ph idx="1"/>
          </p:nvPr>
        </p:nvSpPr>
        <p:spPr>
          <a:xfrm>
            <a:off x="323528" y="771550"/>
            <a:ext cx="8424936" cy="576063"/>
          </a:xfrm>
        </p:spPr>
        <p:txBody>
          <a:bodyPr>
            <a:normAutofit lnSpcReduction="10000"/>
          </a:bodyPr>
          <a:lstStyle/>
          <a:p>
            <a:pPr>
              <a:lnSpc>
                <a:spcPct val="90000"/>
              </a:lnSpc>
            </a:pPr>
            <a:r>
              <a:rPr lang="en-US" sz="1800" dirty="0">
                <a:solidFill>
                  <a:srgbClr val="3E4C56"/>
                </a:solidFill>
              </a:rPr>
              <a:t>Electronic Collection Gale in Context: Science, for example, is "Full Text Linking in CDI: Link in record"</a:t>
            </a:r>
            <a:endParaRPr lang="en-US" sz="1800" dirty="0">
              <a:effectLst/>
              <a:ea typeface="Calibri" panose="020F0502020204030204" pitchFamily="34" charset="0"/>
              <a:cs typeface="Arial" panose="020B0604020202020204" pitchFamily="34" charset="0"/>
            </a:endParaRPr>
          </a:p>
        </p:txBody>
      </p:sp>
      <p:sp>
        <p:nvSpPr>
          <p:cNvPr id="25" name="Title 2">
            <a:extLst>
              <a:ext uri="{FF2B5EF4-FFF2-40B4-BE49-F238E27FC236}">
                <a16:creationId xmlns:a16="http://schemas.microsoft.com/office/drawing/2014/main" id="{D57EC9E9-340C-C739-A651-358832CC8CA6}"/>
              </a:ext>
            </a:extLst>
          </p:cNvPr>
          <p:cNvSpPr>
            <a:spLocks noGrp="1"/>
          </p:cNvSpPr>
          <p:nvPr>
            <p:ph type="title"/>
          </p:nvPr>
        </p:nvSpPr>
        <p:spPr>
          <a:xfrm>
            <a:off x="395536" y="70415"/>
            <a:ext cx="8424936" cy="576064"/>
          </a:xfrm>
        </p:spPr>
        <p:txBody>
          <a:bodyPr>
            <a:normAutofit fontScale="90000"/>
          </a:bodyPr>
          <a:lstStyle/>
          <a:p>
            <a:r>
              <a:rPr lang="en-US" dirty="0"/>
              <a:t>Electronic Collections which will be used in the examples here</a:t>
            </a:r>
          </a:p>
        </p:txBody>
      </p:sp>
    </p:spTree>
    <p:extLst>
      <p:ext uri="{BB962C8B-B14F-4D97-AF65-F5344CB8AC3E}">
        <p14:creationId xmlns:p14="http://schemas.microsoft.com/office/powerpoint/2010/main" val="50338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7210A-60DC-A560-0D33-76D19E819E8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8C34FA-70D7-2595-0A0F-AC07395429B6}"/>
              </a:ext>
            </a:extLst>
          </p:cNvPr>
          <p:cNvSpPr>
            <a:spLocks noGrp="1"/>
          </p:cNvSpPr>
          <p:nvPr>
            <p:ph idx="1"/>
          </p:nvPr>
        </p:nvSpPr>
        <p:spPr>
          <a:xfrm>
            <a:off x="395536" y="771551"/>
            <a:ext cx="8424936" cy="360040"/>
          </a:xfrm>
        </p:spPr>
        <p:txBody>
          <a:bodyPr>
            <a:normAutofit fontScale="92500"/>
          </a:bodyPr>
          <a:lstStyle/>
          <a:p>
            <a:pPr>
              <a:lnSpc>
                <a:spcPct val="90000"/>
              </a:lnSpc>
            </a:pPr>
            <a:r>
              <a:rPr lang="en-US" sz="1800" dirty="0">
                <a:solidFill>
                  <a:srgbClr val="3E4C56"/>
                </a:solidFill>
              </a:rPr>
              <a:t>Electronic Collection </a:t>
            </a:r>
            <a:r>
              <a:rPr lang="en-US" sz="1800" dirty="0" err="1">
                <a:solidFill>
                  <a:srgbClr val="3E4C56"/>
                </a:solidFill>
              </a:rPr>
              <a:t>DataCite</a:t>
            </a:r>
            <a:r>
              <a:rPr lang="en-US" sz="1800" dirty="0">
                <a:solidFill>
                  <a:srgbClr val="3E4C56"/>
                </a:solidFill>
              </a:rPr>
              <a:t>, for example, is also "Full Text Linking in CDI: Link in record"</a:t>
            </a:r>
            <a:endParaRPr lang="en-US" sz="1800" dirty="0">
              <a:effectLst/>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61DEF20-701B-5EAB-7C1E-587C1F42AF05}"/>
              </a:ext>
            </a:extLst>
          </p:cNvPr>
          <p:cNvPicPr>
            <a:picLocks noChangeAspect="1"/>
          </p:cNvPicPr>
          <p:nvPr/>
        </p:nvPicPr>
        <p:blipFill>
          <a:blip r:embed="rId3"/>
          <a:stretch>
            <a:fillRect/>
          </a:stretch>
        </p:blipFill>
        <p:spPr>
          <a:xfrm>
            <a:off x="27434" y="1131591"/>
            <a:ext cx="9144000" cy="3829838"/>
          </a:xfrm>
          <a:prstGeom prst="rect">
            <a:avLst/>
          </a:prstGeom>
          <a:ln>
            <a:solidFill>
              <a:schemeClr val="accent1"/>
            </a:solidFill>
          </a:ln>
        </p:spPr>
      </p:pic>
      <p:sp>
        <p:nvSpPr>
          <p:cNvPr id="6" name="Rectangle 5">
            <a:extLst>
              <a:ext uri="{FF2B5EF4-FFF2-40B4-BE49-F238E27FC236}">
                <a16:creationId xmlns:a16="http://schemas.microsoft.com/office/drawing/2014/main" id="{9D86FB1B-BE3B-CDF4-2F16-58AE329F6E12}"/>
              </a:ext>
            </a:extLst>
          </p:cNvPr>
          <p:cNvSpPr/>
          <p:nvPr/>
        </p:nvSpPr>
        <p:spPr>
          <a:xfrm>
            <a:off x="827584" y="3507854"/>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28AD393-87C6-E7BC-AB6A-7D0C3D8DEF39}"/>
              </a:ext>
            </a:extLst>
          </p:cNvPr>
          <p:cNvSpPr/>
          <p:nvPr/>
        </p:nvSpPr>
        <p:spPr>
          <a:xfrm>
            <a:off x="827584" y="1851670"/>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051BA49-1ACA-6073-1F65-7B3E0D7CC208}"/>
              </a:ext>
            </a:extLst>
          </p:cNvPr>
          <p:cNvSpPr txBox="1"/>
          <p:nvPr/>
        </p:nvSpPr>
        <p:spPr>
          <a:xfrm>
            <a:off x="5070325" y="1419622"/>
            <a:ext cx="1296144" cy="307777"/>
          </a:xfrm>
          <a:prstGeom prst="rect">
            <a:avLst/>
          </a:prstGeom>
          <a:solidFill>
            <a:srgbClr val="FFFF00"/>
          </a:solidFill>
          <a:ln>
            <a:solidFill>
              <a:schemeClr val="accent1"/>
            </a:solidFill>
          </a:ln>
        </p:spPr>
        <p:txBody>
          <a:bodyPr wrap="square" rtlCol="0">
            <a:spAutoFit/>
          </a:bodyPr>
          <a:lstStyle/>
          <a:p>
            <a:r>
              <a:rPr lang="en-US" sz="1400" dirty="0"/>
              <a:t>Link in record</a:t>
            </a:r>
          </a:p>
        </p:txBody>
      </p:sp>
      <p:sp>
        <p:nvSpPr>
          <p:cNvPr id="12" name="TextBox 11">
            <a:extLst>
              <a:ext uri="{FF2B5EF4-FFF2-40B4-BE49-F238E27FC236}">
                <a16:creationId xmlns:a16="http://schemas.microsoft.com/office/drawing/2014/main" id="{0A545AC2-2DA7-A946-F167-2815CEF4E6F1}"/>
              </a:ext>
            </a:extLst>
          </p:cNvPr>
          <p:cNvSpPr txBox="1"/>
          <p:nvPr/>
        </p:nvSpPr>
        <p:spPr>
          <a:xfrm>
            <a:off x="5076056" y="2235391"/>
            <a:ext cx="1440160" cy="523220"/>
          </a:xfrm>
          <a:prstGeom prst="rect">
            <a:avLst/>
          </a:prstGeom>
          <a:solidFill>
            <a:srgbClr val="FFFF00"/>
          </a:solidFill>
          <a:ln>
            <a:solidFill>
              <a:schemeClr val="accent1"/>
            </a:solidFill>
          </a:ln>
        </p:spPr>
        <p:txBody>
          <a:bodyPr wrap="square" rtlCol="0">
            <a:spAutoFit/>
          </a:bodyPr>
          <a:lstStyle/>
          <a:p>
            <a:r>
              <a:rPr lang="en-US" sz="1400" dirty="0"/>
              <a:t>Repository Search Results</a:t>
            </a:r>
          </a:p>
        </p:txBody>
      </p:sp>
      <p:sp>
        <p:nvSpPr>
          <p:cNvPr id="15" name="Title 2">
            <a:extLst>
              <a:ext uri="{FF2B5EF4-FFF2-40B4-BE49-F238E27FC236}">
                <a16:creationId xmlns:a16="http://schemas.microsoft.com/office/drawing/2014/main" id="{12520D6A-68BC-456F-AA99-BBC71BF707F8}"/>
              </a:ext>
            </a:extLst>
          </p:cNvPr>
          <p:cNvSpPr>
            <a:spLocks noGrp="1"/>
          </p:cNvSpPr>
          <p:nvPr>
            <p:ph type="title"/>
          </p:nvPr>
        </p:nvSpPr>
        <p:spPr>
          <a:xfrm>
            <a:off x="395536" y="70415"/>
            <a:ext cx="8424936" cy="576064"/>
          </a:xfrm>
        </p:spPr>
        <p:txBody>
          <a:bodyPr>
            <a:normAutofit fontScale="90000"/>
          </a:bodyPr>
          <a:lstStyle/>
          <a:p>
            <a:r>
              <a:rPr lang="en-US" dirty="0"/>
              <a:t>Electronic Collections which will be used in the examples here</a:t>
            </a:r>
          </a:p>
        </p:txBody>
      </p:sp>
    </p:spTree>
    <p:extLst>
      <p:ext uri="{BB962C8B-B14F-4D97-AF65-F5344CB8AC3E}">
        <p14:creationId xmlns:p14="http://schemas.microsoft.com/office/powerpoint/2010/main" val="289728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34375-E8BF-E580-05E5-AA039556468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C729F7C-79A7-E781-F065-BED7B375E1F2}"/>
              </a:ext>
            </a:extLst>
          </p:cNvPr>
          <p:cNvPicPr>
            <a:picLocks noChangeAspect="1"/>
          </p:cNvPicPr>
          <p:nvPr/>
        </p:nvPicPr>
        <p:blipFill>
          <a:blip r:embed="rId3"/>
          <a:stretch>
            <a:fillRect/>
          </a:stretch>
        </p:blipFill>
        <p:spPr>
          <a:xfrm>
            <a:off x="0" y="1289151"/>
            <a:ext cx="9144000" cy="2938783"/>
          </a:xfrm>
          <a:prstGeom prst="rect">
            <a:avLst/>
          </a:prstGeom>
          <a:ln>
            <a:solidFill>
              <a:schemeClr val="accent1"/>
            </a:solidFill>
          </a:ln>
        </p:spPr>
      </p:pic>
      <p:sp>
        <p:nvSpPr>
          <p:cNvPr id="4" name="Content Placeholder 3">
            <a:extLst>
              <a:ext uri="{FF2B5EF4-FFF2-40B4-BE49-F238E27FC236}">
                <a16:creationId xmlns:a16="http://schemas.microsoft.com/office/drawing/2014/main" id="{1596AF95-C9D4-0909-EE1D-08961F84B2B8}"/>
              </a:ext>
            </a:extLst>
          </p:cNvPr>
          <p:cNvSpPr>
            <a:spLocks noGrp="1"/>
          </p:cNvSpPr>
          <p:nvPr>
            <p:ph idx="1"/>
          </p:nvPr>
        </p:nvSpPr>
        <p:spPr>
          <a:xfrm>
            <a:off x="395536" y="771551"/>
            <a:ext cx="8424936" cy="360040"/>
          </a:xfrm>
        </p:spPr>
        <p:txBody>
          <a:bodyPr>
            <a:normAutofit fontScale="92500"/>
          </a:bodyPr>
          <a:lstStyle/>
          <a:p>
            <a:pPr>
              <a:lnSpc>
                <a:spcPct val="90000"/>
              </a:lnSpc>
            </a:pPr>
            <a:r>
              <a:rPr lang="en-US" sz="1800" dirty="0">
                <a:solidFill>
                  <a:srgbClr val="3E4C56"/>
                </a:solidFill>
              </a:rPr>
              <a:t>Electronic Collection </a:t>
            </a:r>
            <a:r>
              <a:rPr lang="en-US" sz="1800" dirty="0" err="1">
                <a:solidFill>
                  <a:srgbClr val="3E4C56"/>
                </a:solidFill>
              </a:rPr>
              <a:t>DataCite</a:t>
            </a:r>
            <a:r>
              <a:rPr lang="en-US" sz="1800" dirty="0">
                <a:solidFill>
                  <a:srgbClr val="3E4C56"/>
                </a:solidFill>
              </a:rPr>
              <a:t>, for example, is also "Full Text Linking in CDI: Link in record"</a:t>
            </a:r>
            <a:endParaRPr lang="en-US" sz="1800" dirty="0">
              <a:effectLs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9E6A5D1-3E62-10C9-4896-9F217FE86E89}"/>
              </a:ext>
            </a:extLst>
          </p:cNvPr>
          <p:cNvSpPr/>
          <p:nvPr/>
        </p:nvSpPr>
        <p:spPr>
          <a:xfrm>
            <a:off x="3979608" y="3548674"/>
            <a:ext cx="151216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384C3F-84B9-A36C-CEE4-F44982F4ED6F}"/>
              </a:ext>
            </a:extLst>
          </p:cNvPr>
          <p:cNvSpPr/>
          <p:nvPr/>
        </p:nvSpPr>
        <p:spPr>
          <a:xfrm>
            <a:off x="3635896" y="1597590"/>
            <a:ext cx="360040" cy="293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AAE8FF1-FE47-CD82-1F73-3C762FEADC85}"/>
              </a:ext>
            </a:extLst>
          </p:cNvPr>
          <p:cNvSpPr/>
          <p:nvPr/>
        </p:nvSpPr>
        <p:spPr>
          <a:xfrm>
            <a:off x="8205056" y="1707653"/>
            <a:ext cx="504056" cy="210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72370E-E5DE-DFC4-246F-0BFF7C30D63F}"/>
              </a:ext>
            </a:extLst>
          </p:cNvPr>
          <p:cNvSpPr txBox="1"/>
          <p:nvPr/>
        </p:nvSpPr>
        <p:spPr>
          <a:xfrm>
            <a:off x="5076056" y="2235391"/>
            <a:ext cx="1440160" cy="523220"/>
          </a:xfrm>
          <a:prstGeom prst="rect">
            <a:avLst/>
          </a:prstGeom>
          <a:solidFill>
            <a:srgbClr val="FFFF00"/>
          </a:solidFill>
          <a:ln>
            <a:solidFill>
              <a:schemeClr val="accent1"/>
            </a:solidFill>
          </a:ln>
        </p:spPr>
        <p:txBody>
          <a:bodyPr wrap="square" rtlCol="0">
            <a:spAutoFit/>
          </a:bodyPr>
          <a:lstStyle/>
          <a:p>
            <a:r>
              <a:rPr lang="en-US" sz="1400" dirty="0"/>
              <a:t>Electronic Collection Editor</a:t>
            </a:r>
          </a:p>
        </p:txBody>
      </p:sp>
      <p:sp>
        <p:nvSpPr>
          <p:cNvPr id="11" name="TextBox 10">
            <a:extLst>
              <a:ext uri="{FF2B5EF4-FFF2-40B4-BE49-F238E27FC236}">
                <a16:creationId xmlns:a16="http://schemas.microsoft.com/office/drawing/2014/main" id="{F864D2E9-FC74-9C0E-E775-93D8B4AE9932}"/>
              </a:ext>
            </a:extLst>
          </p:cNvPr>
          <p:cNvSpPr txBox="1"/>
          <p:nvPr/>
        </p:nvSpPr>
        <p:spPr>
          <a:xfrm>
            <a:off x="5070325" y="1419622"/>
            <a:ext cx="1296144" cy="307777"/>
          </a:xfrm>
          <a:prstGeom prst="rect">
            <a:avLst/>
          </a:prstGeom>
          <a:solidFill>
            <a:srgbClr val="FFFF00"/>
          </a:solidFill>
          <a:ln>
            <a:solidFill>
              <a:schemeClr val="accent1"/>
            </a:solidFill>
          </a:ln>
        </p:spPr>
        <p:txBody>
          <a:bodyPr wrap="square" rtlCol="0">
            <a:spAutoFit/>
          </a:bodyPr>
          <a:lstStyle/>
          <a:p>
            <a:r>
              <a:rPr lang="en-US" sz="1400" dirty="0"/>
              <a:t>Link in record</a:t>
            </a:r>
          </a:p>
        </p:txBody>
      </p:sp>
      <p:sp>
        <p:nvSpPr>
          <p:cNvPr id="14" name="Title 2">
            <a:extLst>
              <a:ext uri="{FF2B5EF4-FFF2-40B4-BE49-F238E27FC236}">
                <a16:creationId xmlns:a16="http://schemas.microsoft.com/office/drawing/2014/main" id="{A661E57F-E1AB-D9FE-2E78-6472ABC6D6D1}"/>
              </a:ext>
            </a:extLst>
          </p:cNvPr>
          <p:cNvSpPr>
            <a:spLocks noGrp="1"/>
          </p:cNvSpPr>
          <p:nvPr>
            <p:ph type="title"/>
          </p:nvPr>
        </p:nvSpPr>
        <p:spPr>
          <a:xfrm>
            <a:off x="395536" y="70415"/>
            <a:ext cx="8424936" cy="576064"/>
          </a:xfrm>
        </p:spPr>
        <p:txBody>
          <a:bodyPr>
            <a:normAutofit fontScale="90000"/>
          </a:bodyPr>
          <a:lstStyle/>
          <a:p>
            <a:r>
              <a:rPr lang="en-US" dirty="0"/>
              <a:t>Electronic Collections which will be used in the examples here</a:t>
            </a:r>
          </a:p>
        </p:txBody>
      </p:sp>
    </p:spTree>
    <p:extLst>
      <p:ext uri="{BB962C8B-B14F-4D97-AF65-F5344CB8AC3E}">
        <p14:creationId xmlns:p14="http://schemas.microsoft.com/office/powerpoint/2010/main" val="118371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6D6A6-AF9F-EAAC-E5FB-84AEF17CBCA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0301D7C-2AF6-B305-6B25-A055C6AACBCC}"/>
              </a:ext>
            </a:extLst>
          </p:cNvPr>
          <p:cNvPicPr>
            <a:picLocks noChangeAspect="1"/>
          </p:cNvPicPr>
          <p:nvPr/>
        </p:nvPicPr>
        <p:blipFill>
          <a:blip r:embed="rId3"/>
          <a:stretch>
            <a:fillRect/>
          </a:stretch>
        </p:blipFill>
        <p:spPr>
          <a:xfrm>
            <a:off x="395536" y="1097311"/>
            <a:ext cx="7884368" cy="3696367"/>
          </a:xfrm>
          <a:prstGeom prst="rect">
            <a:avLst/>
          </a:prstGeom>
          <a:ln>
            <a:solidFill>
              <a:schemeClr val="accent1"/>
            </a:solidFill>
          </a:ln>
        </p:spPr>
      </p:pic>
      <p:sp>
        <p:nvSpPr>
          <p:cNvPr id="4" name="Content Placeholder 3">
            <a:extLst>
              <a:ext uri="{FF2B5EF4-FFF2-40B4-BE49-F238E27FC236}">
                <a16:creationId xmlns:a16="http://schemas.microsoft.com/office/drawing/2014/main" id="{E1E5EFB5-C7EC-A269-0E73-015B387F81D5}"/>
              </a:ext>
            </a:extLst>
          </p:cNvPr>
          <p:cNvSpPr>
            <a:spLocks noGrp="1"/>
          </p:cNvSpPr>
          <p:nvPr>
            <p:ph idx="1"/>
          </p:nvPr>
        </p:nvSpPr>
        <p:spPr>
          <a:xfrm>
            <a:off x="395536" y="771551"/>
            <a:ext cx="8424936" cy="360040"/>
          </a:xfrm>
        </p:spPr>
        <p:txBody>
          <a:bodyPr>
            <a:normAutofit fontScale="92500"/>
          </a:bodyPr>
          <a:lstStyle/>
          <a:p>
            <a:pPr>
              <a:lnSpc>
                <a:spcPct val="90000"/>
              </a:lnSpc>
            </a:pPr>
            <a:r>
              <a:rPr lang="en-US" sz="1800" dirty="0">
                <a:solidFill>
                  <a:srgbClr val="3E4C56"/>
                </a:solidFill>
              </a:rPr>
              <a:t>Electronic Collection CCC Get It Now, for example, is "Full Text Linking in CDI: </a:t>
            </a:r>
            <a:r>
              <a:rPr lang="en-US" sz="1800" dirty="0" err="1">
                <a:solidFill>
                  <a:srgbClr val="3E4C56"/>
                </a:solidFill>
              </a:rPr>
              <a:t>Linkresolver</a:t>
            </a:r>
            <a:r>
              <a:rPr lang="en-US" sz="1800" dirty="0">
                <a:solidFill>
                  <a:srgbClr val="3E4C56"/>
                </a:solidFill>
              </a:rPr>
              <a:t>"</a:t>
            </a:r>
            <a:endParaRPr lang="en-US" sz="1800" dirty="0">
              <a:effectLs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88AE3C7-B824-6E9C-CD6B-CB97C0A51626}"/>
              </a:ext>
            </a:extLst>
          </p:cNvPr>
          <p:cNvSpPr/>
          <p:nvPr/>
        </p:nvSpPr>
        <p:spPr>
          <a:xfrm>
            <a:off x="1048375" y="3532346"/>
            <a:ext cx="1050861"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4FD8A3B-64B5-8CF6-C7C6-BE9B26B5F863}"/>
              </a:ext>
            </a:extLst>
          </p:cNvPr>
          <p:cNvSpPr/>
          <p:nvPr/>
        </p:nvSpPr>
        <p:spPr>
          <a:xfrm>
            <a:off x="1043608" y="1730999"/>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B61DE9-BF93-DCE1-D83D-1141A195D780}"/>
              </a:ext>
            </a:extLst>
          </p:cNvPr>
          <p:cNvSpPr txBox="1"/>
          <p:nvPr/>
        </p:nvSpPr>
        <p:spPr>
          <a:xfrm>
            <a:off x="5070325" y="1419622"/>
            <a:ext cx="1296144" cy="307777"/>
          </a:xfrm>
          <a:prstGeom prst="rect">
            <a:avLst/>
          </a:prstGeom>
          <a:solidFill>
            <a:srgbClr val="FFFF00"/>
          </a:solidFill>
          <a:ln>
            <a:solidFill>
              <a:schemeClr val="accent1"/>
            </a:solidFill>
          </a:ln>
        </p:spPr>
        <p:txBody>
          <a:bodyPr wrap="square" rtlCol="0">
            <a:spAutoFit/>
          </a:bodyPr>
          <a:lstStyle/>
          <a:p>
            <a:r>
              <a:rPr lang="en-US" sz="1400" dirty="0"/>
              <a:t>Link Resolver</a:t>
            </a:r>
          </a:p>
        </p:txBody>
      </p:sp>
      <p:sp>
        <p:nvSpPr>
          <p:cNvPr id="12" name="TextBox 11">
            <a:extLst>
              <a:ext uri="{FF2B5EF4-FFF2-40B4-BE49-F238E27FC236}">
                <a16:creationId xmlns:a16="http://schemas.microsoft.com/office/drawing/2014/main" id="{3B01E34A-457C-1A81-5FF4-DC25DBD9AEE6}"/>
              </a:ext>
            </a:extLst>
          </p:cNvPr>
          <p:cNvSpPr txBox="1"/>
          <p:nvPr/>
        </p:nvSpPr>
        <p:spPr>
          <a:xfrm>
            <a:off x="5076056" y="2235391"/>
            <a:ext cx="1440160" cy="523220"/>
          </a:xfrm>
          <a:prstGeom prst="rect">
            <a:avLst/>
          </a:prstGeom>
          <a:solidFill>
            <a:srgbClr val="FFFF00"/>
          </a:solidFill>
          <a:ln>
            <a:solidFill>
              <a:schemeClr val="accent1"/>
            </a:solidFill>
          </a:ln>
        </p:spPr>
        <p:txBody>
          <a:bodyPr wrap="square" rtlCol="0">
            <a:spAutoFit/>
          </a:bodyPr>
          <a:lstStyle/>
          <a:p>
            <a:r>
              <a:rPr lang="en-US" sz="1400" dirty="0"/>
              <a:t>Repository Search Results</a:t>
            </a:r>
          </a:p>
        </p:txBody>
      </p:sp>
      <p:sp>
        <p:nvSpPr>
          <p:cNvPr id="15" name="Title 2">
            <a:extLst>
              <a:ext uri="{FF2B5EF4-FFF2-40B4-BE49-F238E27FC236}">
                <a16:creationId xmlns:a16="http://schemas.microsoft.com/office/drawing/2014/main" id="{1F612540-FF95-3E1D-B105-32C135FD008B}"/>
              </a:ext>
            </a:extLst>
          </p:cNvPr>
          <p:cNvSpPr>
            <a:spLocks noGrp="1"/>
          </p:cNvSpPr>
          <p:nvPr>
            <p:ph type="title"/>
          </p:nvPr>
        </p:nvSpPr>
        <p:spPr>
          <a:xfrm>
            <a:off x="395536" y="70415"/>
            <a:ext cx="8424936" cy="576064"/>
          </a:xfrm>
        </p:spPr>
        <p:txBody>
          <a:bodyPr>
            <a:normAutofit fontScale="90000"/>
          </a:bodyPr>
          <a:lstStyle/>
          <a:p>
            <a:r>
              <a:rPr lang="en-US" dirty="0"/>
              <a:t>Electronic Collections which will be used in the examples here</a:t>
            </a:r>
          </a:p>
        </p:txBody>
      </p:sp>
    </p:spTree>
    <p:extLst>
      <p:ext uri="{BB962C8B-B14F-4D97-AF65-F5344CB8AC3E}">
        <p14:creationId xmlns:p14="http://schemas.microsoft.com/office/powerpoint/2010/main" val="413587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B54C8-5718-73C9-CE5E-9A44875E77F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BE10E75-D606-0D74-C540-0E0040A4367D}"/>
              </a:ext>
            </a:extLst>
          </p:cNvPr>
          <p:cNvPicPr>
            <a:picLocks noChangeAspect="1"/>
          </p:cNvPicPr>
          <p:nvPr/>
        </p:nvPicPr>
        <p:blipFill>
          <a:blip r:embed="rId3"/>
          <a:stretch>
            <a:fillRect/>
          </a:stretch>
        </p:blipFill>
        <p:spPr>
          <a:xfrm>
            <a:off x="0" y="1291866"/>
            <a:ext cx="9144000" cy="3080084"/>
          </a:xfrm>
          <a:prstGeom prst="rect">
            <a:avLst/>
          </a:prstGeom>
          <a:ln>
            <a:solidFill>
              <a:schemeClr val="accent1"/>
            </a:solidFill>
          </a:ln>
        </p:spPr>
      </p:pic>
      <p:sp>
        <p:nvSpPr>
          <p:cNvPr id="4" name="Content Placeholder 3">
            <a:extLst>
              <a:ext uri="{FF2B5EF4-FFF2-40B4-BE49-F238E27FC236}">
                <a16:creationId xmlns:a16="http://schemas.microsoft.com/office/drawing/2014/main" id="{C648EA83-B450-5902-A516-A5A9DC5B2D2C}"/>
              </a:ext>
            </a:extLst>
          </p:cNvPr>
          <p:cNvSpPr>
            <a:spLocks noGrp="1"/>
          </p:cNvSpPr>
          <p:nvPr>
            <p:ph idx="1"/>
          </p:nvPr>
        </p:nvSpPr>
        <p:spPr>
          <a:xfrm>
            <a:off x="395536" y="771551"/>
            <a:ext cx="8424936" cy="360040"/>
          </a:xfrm>
        </p:spPr>
        <p:txBody>
          <a:bodyPr>
            <a:normAutofit fontScale="92500"/>
          </a:bodyPr>
          <a:lstStyle/>
          <a:p>
            <a:pPr>
              <a:lnSpc>
                <a:spcPct val="90000"/>
              </a:lnSpc>
            </a:pPr>
            <a:r>
              <a:rPr lang="en-US" sz="1800" dirty="0">
                <a:solidFill>
                  <a:srgbClr val="3E4C56"/>
                </a:solidFill>
              </a:rPr>
              <a:t>Electronic Collection CCC Get It Now, for example, is "Full Text Linking in CDI: </a:t>
            </a:r>
            <a:r>
              <a:rPr lang="en-US" sz="1800" dirty="0" err="1">
                <a:solidFill>
                  <a:srgbClr val="3E4C56"/>
                </a:solidFill>
              </a:rPr>
              <a:t>Linkresolver</a:t>
            </a:r>
            <a:r>
              <a:rPr lang="en-US" sz="1800" dirty="0">
                <a:solidFill>
                  <a:srgbClr val="3E4C56"/>
                </a:solidFill>
              </a:rPr>
              <a:t>"</a:t>
            </a:r>
            <a:endParaRPr lang="en-US" sz="1800" dirty="0">
              <a:effectLst/>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2722FC4-C7CA-AB51-7BF7-55BA312315AC}"/>
              </a:ext>
            </a:extLst>
          </p:cNvPr>
          <p:cNvSpPr/>
          <p:nvPr/>
        </p:nvSpPr>
        <p:spPr>
          <a:xfrm>
            <a:off x="3959680" y="3719426"/>
            <a:ext cx="151216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B5FEA5-E782-CE2A-EA5F-420ECE40B45C}"/>
              </a:ext>
            </a:extLst>
          </p:cNvPr>
          <p:cNvSpPr/>
          <p:nvPr/>
        </p:nvSpPr>
        <p:spPr>
          <a:xfrm>
            <a:off x="3635896" y="1597590"/>
            <a:ext cx="360040" cy="293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79FE3C7-4D4E-90BD-8F4B-2CFB16E17B70}"/>
              </a:ext>
            </a:extLst>
          </p:cNvPr>
          <p:cNvSpPr/>
          <p:nvPr/>
        </p:nvSpPr>
        <p:spPr>
          <a:xfrm>
            <a:off x="8173868" y="1707654"/>
            <a:ext cx="646604" cy="183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37C1F1F-94DC-A980-9E06-948E0876A52A}"/>
              </a:ext>
            </a:extLst>
          </p:cNvPr>
          <p:cNvSpPr txBox="1"/>
          <p:nvPr/>
        </p:nvSpPr>
        <p:spPr>
          <a:xfrm>
            <a:off x="5076056" y="2235391"/>
            <a:ext cx="1440160" cy="523220"/>
          </a:xfrm>
          <a:prstGeom prst="rect">
            <a:avLst/>
          </a:prstGeom>
          <a:solidFill>
            <a:srgbClr val="FFFF00"/>
          </a:solidFill>
          <a:ln>
            <a:solidFill>
              <a:schemeClr val="accent1"/>
            </a:solidFill>
          </a:ln>
        </p:spPr>
        <p:txBody>
          <a:bodyPr wrap="square" rtlCol="0">
            <a:spAutoFit/>
          </a:bodyPr>
          <a:lstStyle/>
          <a:p>
            <a:r>
              <a:rPr lang="en-US" sz="1400" dirty="0"/>
              <a:t>Electronic Collection Editor</a:t>
            </a:r>
          </a:p>
        </p:txBody>
      </p:sp>
      <p:sp>
        <p:nvSpPr>
          <p:cNvPr id="11" name="TextBox 10">
            <a:extLst>
              <a:ext uri="{FF2B5EF4-FFF2-40B4-BE49-F238E27FC236}">
                <a16:creationId xmlns:a16="http://schemas.microsoft.com/office/drawing/2014/main" id="{8120FB96-D86F-231D-8AA2-BEC138E71C65}"/>
              </a:ext>
            </a:extLst>
          </p:cNvPr>
          <p:cNvSpPr txBox="1"/>
          <p:nvPr/>
        </p:nvSpPr>
        <p:spPr>
          <a:xfrm>
            <a:off x="5070325" y="1419622"/>
            <a:ext cx="1296144" cy="307777"/>
          </a:xfrm>
          <a:prstGeom prst="rect">
            <a:avLst/>
          </a:prstGeom>
          <a:solidFill>
            <a:srgbClr val="FFFF00"/>
          </a:solidFill>
          <a:ln>
            <a:solidFill>
              <a:schemeClr val="accent1"/>
            </a:solidFill>
          </a:ln>
        </p:spPr>
        <p:txBody>
          <a:bodyPr wrap="square" rtlCol="0">
            <a:spAutoFit/>
          </a:bodyPr>
          <a:lstStyle/>
          <a:p>
            <a:r>
              <a:rPr lang="en-US" sz="1400" dirty="0"/>
              <a:t>Link Resolver</a:t>
            </a:r>
          </a:p>
        </p:txBody>
      </p:sp>
      <p:sp>
        <p:nvSpPr>
          <p:cNvPr id="14" name="Title 2">
            <a:extLst>
              <a:ext uri="{FF2B5EF4-FFF2-40B4-BE49-F238E27FC236}">
                <a16:creationId xmlns:a16="http://schemas.microsoft.com/office/drawing/2014/main" id="{0B234E7A-733C-F5DD-9CCE-72FCBE2368FE}"/>
              </a:ext>
            </a:extLst>
          </p:cNvPr>
          <p:cNvSpPr>
            <a:spLocks noGrp="1"/>
          </p:cNvSpPr>
          <p:nvPr>
            <p:ph type="title"/>
          </p:nvPr>
        </p:nvSpPr>
        <p:spPr>
          <a:xfrm>
            <a:off x="395536" y="70415"/>
            <a:ext cx="8424936" cy="576064"/>
          </a:xfrm>
        </p:spPr>
        <p:txBody>
          <a:bodyPr>
            <a:normAutofit fontScale="90000"/>
          </a:bodyPr>
          <a:lstStyle/>
          <a:p>
            <a:r>
              <a:rPr lang="en-US" dirty="0"/>
              <a:t>Electronic Collections which will be used in the examples here</a:t>
            </a:r>
          </a:p>
        </p:txBody>
      </p:sp>
    </p:spTree>
    <p:extLst>
      <p:ext uri="{BB962C8B-B14F-4D97-AF65-F5344CB8AC3E}">
        <p14:creationId xmlns:p14="http://schemas.microsoft.com/office/powerpoint/2010/main" val="1190875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4501A-D1A7-25B2-DBEE-16A798B175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C1DB949-DC7E-FF34-455C-DFC0ADD672FB}"/>
              </a:ext>
            </a:extLst>
          </p:cNvPr>
          <p:cNvSpPr>
            <a:spLocks noGrp="1"/>
          </p:cNvSpPr>
          <p:nvPr>
            <p:ph type="ctrTitle"/>
          </p:nvPr>
        </p:nvSpPr>
        <p:spPr>
          <a:xfrm>
            <a:off x="526473" y="3319778"/>
            <a:ext cx="8149983" cy="1240583"/>
          </a:xfrm>
        </p:spPr>
        <p:txBody>
          <a:bodyPr/>
          <a:lstStyle/>
          <a:p>
            <a:pPr algn="ctr"/>
            <a:r>
              <a:rPr lang="en-US" sz="2600" dirty="0"/>
              <a:t>An example with Link in record</a:t>
            </a:r>
          </a:p>
        </p:txBody>
      </p:sp>
    </p:spTree>
    <p:extLst>
      <p:ext uri="{BB962C8B-B14F-4D97-AF65-F5344CB8AC3E}">
        <p14:creationId xmlns:p14="http://schemas.microsoft.com/office/powerpoint/2010/main" val="170444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BA85D-69B0-DB35-D39C-DA1BA40EC81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6DE97B7-4192-8B48-0224-3E68C5793972}"/>
              </a:ext>
            </a:extLst>
          </p:cNvPr>
          <p:cNvPicPr>
            <a:picLocks noChangeAspect="1"/>
          </p:cNvPicPr>
          <p:nvPr/>
        </p:nvPicPr>
        <p:blipFill>
          <a:blip r:embed="rId2"/>
          <a:stretch>
            <a:fillRect/>
          </a:stretch>
        </p:blipFill>
        <p:spPr>
          <a:xfrm>
            <a:off x="0" y="1854145"/>
            <a:ext cx="9144000" cy="2229773"/>
          </a:xfrm>
          <a:prstGeom prst="rect">
            <a:avLst/>
          </a:prstGeom>
        </p:spPr>
      </p:pic>
      <p:sp>
        <p:nvSpPr>
          <p:cNvPr id="3" name="Title 2">
            <a:extLst>
              <a:ext uri="{FF2B5EF4-FFF2-40B4-BE49-F238E27FC236}">
                <a16:creationId xmlns:a16="http://schemas.microsoft.com/office/drawing/2014/main" id="{B2C98D60-E731-6B37-3C62-55FFAB6CA450}"/>
              </a:ext>
            </a:extLst>
          </p:cNvPr>
          <p:cNvSpPr>
            <a:spLocks noGrp="1"/>
          </p:cNvSpPr>
          <p:nvPr>
            <p:ph type="title"/>
          </p:nvPr>
        </p:nvSpPr>
        <p:spPr/>
        <p:txBody>
          <a:bodyPr/>
          <a:lstStyle/>
          <a:p>
            <a:r>
              <a:rPr lang="en-US" dirty="0"/>
              <a:t>An example with Link in record</a:t>
            </a:r>
          </a:p>
        </p:txBody>
      </p:sp>
      <p:sp>
        <p:nvSpPr>
          <p:cNvPr id="4" name="Content Placeholder 3">
            <a:extLst>
              <a:ext uri="{FF2B5EF4-FFF2-40B4-BE49-F238E27FC236}">
                <a16:creationId xmlns:a16="http://schemas.microsoft.com/office/drawing/2014/main" id="{09D3FA61-2EC8-00C7-0B5B-56F1A64B1396}"/>
              </a:ext>
            </a:extLst>
          </p:cNvPr>
          <p:cNvSpPr>
            <a:spLocks noGrp="1"/>
          </p:cNvSpPr>
          <p:nvPr>
            <p:ph idx="1"/>
          </p:nvPr>
        </p:nvSpPr>
        <p:spPr>
          <a:xfrm>
            <a:off x="395536" y="771551"/>
            <a:ext cx="8424936" cy="1122405"/>
          </a:xfrm>
        </p:spPr>
        <p:txBody>
          <a:bodyPr>
            <a:normAutofit/>
          </a:bodyPr>
          <a:lstStyle/>
          <a:p>
            <a:pPr algn="l" rtl="0">
              <a:lnSpc>
                <a:spcPct val="90000"/>
              </a:lnSpc>
            </a:pPr>
            <a:r>
              <a:rPr lang="en-US" sz="1800" dirty="0">
                <a:solidFill>
                  <a:srgbClr val="3E4C56"/>
                </a:solidFill>
              </a:rPr>
              <a:t>In Primo we search CDI for article "Disparities in primary and emergency health care among "off-reserve" Indigenous females compared with non-Indigenous females aged 15–55 years in Canada"</a:t>
            </a:r>
          </a:p>
          <a:p>
            <a:pPr marL="285750" indent="-285750"/>
            <a:endParaRPr lang="en-US" sz="1800" dirty="0"/>
          </a:p>
        </p:txBody>
      </p:sp>
      <p:sp>
        <p:nvSpPr>
          <p:cNvPr id="8" name="Rectangle 7">
            <a:extLst>
              <a:ext uri="{FF2B5EF4-FFF2-40B4-BE49-F238E27FC236}">
                <a16:creationId xmlns:a16="http://schemas.microsoft.com/office/drawing/2014/main" id="{89AC764F-03E5-DB0C-EE89-19B8E0712835}"/>
              </a:ext>
            </a:extLst>
          </p:cNvPr>
          <p:cNvSpPr/>
          <p:nvPr/>
        </p:nvSpPr>
        <p:spPr>
          <a:xfrm>
            <a:off x="251520" y="3651870"/>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4ADCC4-7665-D929-452D-31B74022D0E9}"/>
              </a:ext>
            </a:extLst>
          </p:cNvPr>
          <p:cNvSpPr/>
          <p:nvPr/>
        </p:nvSpPr>
        <p:spPr>
          <a:xfrm>
            <a:off x="1979712" y="3651870"/>
            <a:ext cx="496855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6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AD92C-0CAE-7149-2813-90CA9FF061B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8EA1735-EA0A-06B3-6C54-9AD9F3B8E0A3}"/>
              </a:ext>
            </a:extLst>
          </p:cNvPr>
          <p:cNvPicPr>
            <a:picLocks noChangeAspect="1"/>
          </p:cNvPicPr>
          <p:nvPr/>
        </p:nvPicPr>
        <p:blipFill>
          <a:blip r:embed="rId2"/>
          <a:stretch>
            <a:fillRect/>
          </a:stretch>
        </p:blipFill>
        <p:spPr>
          <a:xfrm>
            <a:off x="683568" y="1185014"/>
            <a:ext cx="7380312" cy="3513137"/>
          </a:xfrm>
          <a:prstGeom prst="rect">
            <a:avLst/>
          </a:prstGeom>
          <a:ln>
            <a:solidFill>
              <a:schemeClr val="accent1"/>
            </a:solidFill>
          </a:ln>
        </p:spPr>
      </p:pic>
      <p:sp>
        <p:nvSpPr>
          <p:cNvPr id="3" name="Title 2">
            <a:extLst>
              <a:ext uri="{FF2B5EF4-FFF2-40B4-BE49-F238E27FC236}">
                <a16:creationId xmlns:a16="http://schemas.microsoft.com/office/drawing/2014/main" id="{44D34EFA-0042-16D3-564C-AE221EE570A2}"/>
              </a:ext>
            </a:extLst>
          </p:cNvPr>
          <p:cNvSpPr>
            <a:spLocks noGrp="1"/>
          </p:cNvSpPr>
          <p:nvPr>
            <p:ph type="title"/>
          </p:nvPr>
        </p:nvSpPr>
        <p:spPr/>
        <p:txBody>
          <a:bodyPr/>
          <a:lstStyle/>
          <a:p>
            <a:r>
              <a:rPr lang="en-US" dirty="0"/>
              <a:t>An example with Link in record</a:t>
            </a:r>
          </a:p>
        </p:txBody>
      </p:sp>
      <p:sp>
        <p:nvSpPr>
          <p:cNvPr id="4" name="Content Placeholder 3">
            <a:extLst>
              <a:ext uri="{FF2B5EF4-FFF2-40B4-BE49-F238E27FC236}">
                <a16:creationId xmlns:a16="http://schemas.microsoft.com/office/drawing/2014/main" id="{8ED0BE27-DC46-8E08-6A5A-0B562B178716}"/>
              </a:ext>
            </a:extLst>
          </p:cNvPr>
          <p:cNvSpPr>
            <a:spLocks noGrp="1"/>
          </p:cNvSpPr>
          <p:nvPr>
            <p:ph idx="1"/>
          </p:nvPr>
        </p:nvSpPr>
        <p:spPr>
          <a:xfrm>
            <a:off x="395536" y="771551"/>
            <a:ext cx="8424936" cy="720079"/>
          </a:xfrm>
        </p:spPr>
        <p:txBody>
          <a:bodyPr>
            <a:normAutofit/>
          </a:bodyPr>
          <a:lstStyle/>
          <a:p>
            <a:pPr algn="l" rtl="0">
              <a:lnSpc>
                <a:spcPct val="90000"/>
              </a:lnSpc>
            </a:pPr>
            <a:r>
              <a:rPr lang="en-US" sz="2000" dirty="0">
                <a:solidFill>
                  <a:srgbClr val="3E4C56"/>
                </a:solidFill>
              </a:rPr>
              <a:t>After viewing the results we will click "Access content in Gale"</a:t>
            </a:r>
            <a:endParaRPr lang="en-US" sz="2000" dirty="0"/>
          </a:p>
        </p:txBody>
      </p:sp>
      <p:sp>
        <p:nvSpPr>
          <p:cNvPr id="12" name="Rectangle 11">
            <a:extLst>
              <a:ext uri="{FF2B5EF4-FFF2-40B4-BE49-F238E27FC236}">
                <a16:creationId xmlns:a16="http://schemas.microsoft.com/office/drawing/2014/main" id="{7220E04D-E065-D45C-759B-9CEAF724B276}"/>
              </a:ext>
            </a:extLst>
          </p:cNvPr>
          <p:cNvSpPr/>
          <p:nvPr/>
        </p:nvSpPr>
        <p:spPr>
          <a:xfrm>
            <a:off x="905271" y="4243814"/>
            <a:ext cx="2304256" cy="456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FAF512F-18E8-F61B-BCD1-72A8C9B55C52}"/>
              </a:ext>
            </a:extLst>
          </p:cNvPr>
          <p:cNvSpPr txBox="1"/>
          <p:nvPr/>
        </p:nvSpPr>
        <p:spPr>
          <a:xfrm>
            <a:off x="3779912" y="3398663"/>
            <a:ext cx="3168352" cy="738664"/>
          </a:xfrm>
          <a:prstGeom prst="rect">
            <a:avLst/>
          </a:prstGeom>
          <a:solidFill>
            <a:srgbClr val="FFFF00"/>
          </a:solidFill>
          <a:ln>
            <a:solidFill>
              <a:schemeClr val="accent1"/>
            </a:solidFill>
          </a:ln>
        </p:spPr>
        <p:txBody>
          <a:bodyPr wrap="square" rtlCol="0">
            <a:spAutoFit/>
          </a:bodyPr>
          <a:lstStyle/>
          <a:p>
            <a:r>
              <a:rPr lang="en-US" sz="1400" dirty="0"/>
              <a:t>With "Link in record" method, it gives the name of the interface proceeded by "Access content in" as the link</a:t>
            </a:r>
          </a:p>
        </p:txBody>
      </p:sp>
      <p:cxnSp>
        <p:nvCxnSpPr>
          <p:cNvPr id="16" name="Straight Arrow Connector 15">
            <a:extLst>
              <a:ext uri="{FF2B5EF4-FFF2-40B4-BE49-F238E27FC236}">
                <a16:creationId xmlns:a16="http://schemas.microsoft.com/office/drawing/2014/main" id="{EF147BAF-C4AF-8C51-79C0-871832794891}"/>
              </a:ext>
            </a:extLst>
          </p:cNvPr>
          <p:cNvCxnSpPr/>
          <p:nvPr/>
        </p:nvCxnSpPr>
        <p:spPr>
          <a:xfrm flipH="1">
            <a:off x="2987824" y="3758703"/>
            <a:ext cx="792088" cy="3786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31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6EEBF-9854-48A3-37E6-9114E8A3D27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D3F02FA-8B5E-4903-82E7-0D65678F8DDB}"/>
              </a:ext>
            </a:extLst>
          </p:cNvPr>
          <p:cNvPicPr>
            <a:picLocks noChangeAspect="1"/>
          </p:cNvPicPr>
          <p:nvPr/>
        </p:nvPicPr>
        <p:blipFill>
          <a:blip r:embed="rId2"/>
          <a:stretch>
            <a:fillRect/>
          </a:stretch>
        </p:blipFill>
        <p:spPr>
          <a:xfrm>
            <a:off x="-21552" y="2116643"/>
            <a:ext cx="9144000" cy="2194943"/>
          </a:xfrm>
          <a:prstGeom prst="rect">
            <a:avLst/>
          </a:prstGeom>
          <a:ln>
            <a:solidFill>
              <a:schemeClr val="accent1"/>
            </a:solidFill>
          </a:ln>
        </p:spPr>
      </p:pic>
      <p:sp>
        <p:nvSpPr>
          <p:cNvPr id="3" name="Title 2">
            <a:extLst>
              <a:ext uri="{FF2B5EF4-FFF2-40B4-BE49-F238E27FC236}">
                <a16:creationId xmlns:a16="http://schemas.microsoft.com/office/drawing/2014/main" id="{23FE0B64-A842-45D1-9DCD-1CEB0775FE2C}"/>
              </a:ext>
            </a:extLst>
          </p:cNvPr>
          <p:cNvSpPr>
            <a:spLocks noGrp="1"/>
          </p:cNvSpPr>
          <p:nvPr>
            <p:ph type="title"/>
          </p:nvPr>
        </p:nvSpPr>
        <p:spPr/>
        <p:txBody>
          <a:bodyPr/>
          <a:lstStyle/>
          <a:p>
            <a:r>
              <a:rPr lang="en-US" dirty="0"/>
              <a:t>An example with Link in record</a:t>
            </a:r>
          </a:p>
        </p:txBody>
      </p:sp>
      <p:sp>
        <p:nvSpPr>
          <p:cNvPr id="4" name="Content Placeholder 3">
            <a:extLst>
              <a:ext uri="{FF2B5EF4-FFF2-40B4-BE49-F238E27FC236}">
                <a16:creationId xmlns:a16="http://schemas.microsoft.com/office/drawing/2014/main" id="{20E25970-1E51-709F-2770-DD32A63657B8}"/>
              </a:ext>
            </a:extLst>
          </p:cNvPr>
          <p:cNvSpPr>
            <a:spLocks noGrp="1"/>
          </p:cNvSpPr>
          <p:nvPr>
            <p:ph idx="1"/>
          </p:nvPr>
        </p:nvSpPr>
        <p:spPr>
          <a:xfrm>
            <a:off x="395536" y="771551"/>
            <a:ext cx="8424936" cy="1080119"/>
          </a:xfrm>
        </p:spPr>
        <p:txBody>
          <a:bodyPr>
            <a:noAutofit/>
          </a:bodyPr>
          <a:lstStyle/>
          <a:p>
            <a:pPr algn="l" rtl="0">
              <a:lnSpc>
                <a:spcPct val="90000"/>
              </a:lnSpc>
            </a:pPr>
            <a:r>
              <a:rPr lang="en-US" sz="1800" dirty="0">
                <a:solidFill>
                  <a:srgbClr val="3E4C56"/>
                </a:solidFill>
              </a:rPr>
              <a:t>It goes directly to a link (which is coming from the record in CDI) and does not use the Link Resolver.</a:t>
            </a:r>
          </a:p>
          <a:p>
            <a:r>
              <a:rPr lang="en-US" sz="1800" dirty="0">
                <a:solidFill>
                  <a:srgbClr val="3E4C56"/>
                </a:solidFill>
              </a:rPr>
              <a:t>It goes directly to </a:t>
            </a:r>
            <a:r>
              <a:rPr lang="en-US" sz="1800" dirty="0"/>
              <a:t>https://link.gale.com/apps/doc/A762607561/SCIC?sid=summon&amp;u=sfx_loc1</a:t>
            </a:r>
          </a:p>
        </p:txBody>
      </p:sp>
      <p:sp>
        <p:nvSpPr>
          <p:cNvPr id="6" name="Rectangle 5">
            <a:extLst>
              <a:ext uri="{FF2B5EF4-FFF2-40B4-BE49-F238E27FC236}">
                <a16:creationId xmlns:a16="http://schemas.microsoft.com/office/drawing/2014/main" id="{1CBEDF61-8FE7-187F-B820-65D8430DE9B9}"/>
              </a:ext>
            </a:extLst>
          </p:cNvPr>
          <p:cNvSpPr/>
          <p:nvPr/>
        </p:nvSpPr>
        <p:spPr>
          <a:xfrm>
            <a:off x="1763688" y="2116643"/>
            <a:ext cx="4968552" cy="3053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4A31273-6BAB-781D-B95E-8DF5AF725A1F}"/>
              </a:ext>
            </a:extLst>
          </p:cNvPr>
          <p:cNvSpPr txBox="1"/>
          <p:nvPr/>
        </p:nvSpPr>
        <p:spPr>
          <a:xfrm>
            <a:off x="5076056" y="2880581"/>
            <a:ext cx="3816424" cy="2031325"/>
          </a:xfrm>
          <a:prstGeom prst="rect">
            <a:avLst/>
          </a:prstGeom>
          <a:solidFill>
            <a:srgbClr val="FFFF00"/>
          </a:solidFill>
          <a:ln>
            <a:solidFill>
              <a:schemeClr val="accent1"/>
            </a:solidFill>
          </a:ln>
        </p:spPr>
        <p:txBody>
          <a:bodyPr wrap="square" rtlCol="0">
            <a:spAutoFit/>
          </a:bodyPr>
          <a:lstStyle/>
          <a:p>
            <a:r>
              <a:rPr lang="en-US" sz="1400" dirty="0"/>
              <a:t>After arriving to </a:t>
            </a:r>
            <a:r>
              <a:rPr lang="en-US" sz="1400" dirty="0">
                <a:hlinkClick r:id="rId3"/>
              </a:rPr>
              <a:t>https://link.gale.com/apps/doc/A762607561/SCIC?sid=summon&amp;u=sfx_loc1</a:t>
            </a:r>
            <a:r>
              <a:rPr lang="en-US" sz="1400" dirty="0"/>
              <a:t> </a:t>
            </a:r>
          </a:p>
          <a:p>
            <a:endParaRPr lang="en-US" sz="1400" dirty="0"/>
          </a:p>
          <a:p>
            <a:r>
              <a:rPr lang="en-US" sz="1400" dirty="0"/>
              <a:t>Gale changed it to </a:t>
            </a:r>
            <a:r>
              <a:rPr lang="en-US" sz="1400" dirty="0">
                <a:hlinkClick r:id="rId4"/>
              </a:rPr>
              <a:t>https://galeapps.gale.com/apps/auth?userGroupName=sfx_loc1</a:t>
            </a:r>
            <a:endParaRPr lang="en-US" sz="1400" dirty="0"/>
          </a:p>
          <a:p>
            <a:endParaRPr lang="en-US" sz="1400" dirty="0"/>
          </a:p>
          <a:p>
            <a:r>
              <a:rPr lang="en-US" sz="1400" dirty="0"/>
              <a:t>There was no link resolver used here.</a:t>
            </a:r>
          </a:p>
        </p:txBody>
      </p:sp>
    </p:spTree>
    <p:extLst>
      <p:ext uri="{BB962C8B-B14F-4D97-AF65-F5344CB8AC3E}">
        <p14:creationId xmlns:p14="http://schemas.microsoft.com/office/powerpoint/2010/main" val="3673867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83727" y="565719"/>
            <a:ext cx="5471780" cy="4339766"/>
          </a:xfrm>
        </p:spPr>
        <p:txBody>
          <a:bodyPr>
            <a:normAutofit/>
          </a:bodyPr>
          <a:lstStyle/>
          <a:p>
            <a:pPr marR="0" fontAlgn="auto"/>
            <a:r>
              <a:rPr lang="en-US" sz="2000" dirty="0"/>
              <a:t>Introduction</a:t>
            </a:r>
          </a:p>
          <a:p>
            <a:pPr marR="0" fontAlgn="auto"/>
            <a:r>
              <a:rPr lang="en-US" sz="2000" dirty="0"/>
              <a:t>Electronic Collections which will be used in the examples here</a:t>
            </a:r>
          </a:p>
          <a:p>
            <a:pPr marR="0" fontAlgn="auto"/>
            <a:r>
              <a:rPr lang="en-US" sz="2000" dirty="0"/>
              <a:t>An example with Link in record</a:t>
            </a:r>
          </a:p>
          <a:p>
            <a:r>
              <a:rPr lang="en-US" sz="2000" dirty="0"/>
              <a:t>Another example with Link in record</a:t>
            </a:r>
          </a:p>
          <a:p>
            <a:r>
              <a:rPr lang="en-US" sz="2000" dirty="0"/>
              <a:t>An example with Link Resolver</a:t>
            </a:r>
          </a:p>
          <a:p>
            <a:pPr marR="0" fontAlgn="auto"/>
            <a:endParaRPr lang="en-US" sz="2000" dirty="0"/>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6A172-EE63-2606-4134-2C1FC95A3E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D2C2DD-BE37-5C20-EE08-03B80894733B}"/>
              </a:ext>
            </a:extLst>
          </p:cNvPr>
          <p:cNvSpPr>
            <a:spLocks noGrp="1"/>
          </p:cNvSpPr>
          <p:nvPr>
            <p:ph type="title"/>
          </p:nvPr>
        </p:nvSpPr>
        <p:spPr/>
        <p:txBody>
          <a:bodyPr/>
          <a:lstStyle/>
          <a:p>
            <a:r>
              <a:rPr lang="en-US" dirty="0"/>
              <a:t>An example with Link in record</a:t>
            </a:r>
          </a:p>
        </p:txBody>
      </p:sp>
      <p:sp>
        <p:nvSpPr>
          <p:cNvPr id="4" name="Content Placeholder 3">
            <a:extLst>
              <a:ext uri="{FF2B5EF4-FFF2-40B4-BE49-F238E27FC236}">
                <a16:creationId xmlns:a16="http://schemas.microsoft.com/office/drawing/2014/main" id="{FB7324CC-393F-B88F-E6D3-78FBDEFA3ADC}"/>
              </a:ext>
            </a:extLst>
          </p:cNvPr>
          <p:cNvSpPr>
            <a:spLocks noGrp="1"/>
          </p:cNvSpPr>
          <p:nvPr>
            <p:ph idx="1"/>
          </p:nvPr>
        </p:nvSpPr>
        <p:spPr>
          <a:xfrm>
            <a:off x="395536" y="771551"/>
            <a:ext cx="8424936" cy="720079"/>
          </a:xfrm>
        </p:spPr>
        <p:txBody>
          <a:bodyPr>
            <a:normAutofit/>
          </a:bodyPr>
          <a:lstStyle/>
          <a:p>
            <a:pPr algn="l" rtl="0">
              <a:lnSpc>
                <a:spcPct val="90000"/>
              </a:lnSpc>
            </a:pPr>
            <a:r>
              <a:rPr lang="en-US" sz="1800" dirty="0">
                <a:solidFill>
                  <a:srgbClr val="3E4C56"/>
                </a:solidFill>
              </a:rPr>
              <a:t>On a technical level, when using "Link in record" the following appears in the "links" and "delivery" sections of the </a:t>
            </a:r>
            <a:r>
              <a:rPr lang="en-US" sz="1800" dirty="0">
                <a:solidFill>
                  <a:srgbClr val="3E4C56"/>
                </a:solidFill>
                <a:hlinkClick r:id="rId2"/>
              </a:rPr>
              <a:t>PNX</a:t>
            </a:r>
            <a:r>
              <a:rPr lang="en-US" sz="1800" dirty="0">
                <a:solidFill>
                  <a:srgbClr val="3E4C56"/>
                </a:solidFill>
              </a:rPr>
              <a:t> of the record:</a:t>
            </a:r>
          </a:p>
        </p:txBody>
      </p:sp>
      <p:sp>
        <p:nvSpPr>
          <p:cNvPr id="6" name="TextBox 5">
            <a:extLst>
              <a:ext uri="{FF2B5EF4-FFF2-40B4-BE49-F238E27FC236}">
                <a16:creationId xmlns:a16="http://schemas.microsoft.com/office/drawing/2014/main" id="{4D71E836-2CDF-0EF2-4465-152357D5D3E5}"/>
              </a:ext>
            </a:extLst>
          </p:cNvPr>
          <p:cNvSpPr txBox="1"/>
          <p:nvPr/>
        </p:nvSpPr>
        <p:spPr>
          <a:xfrm>
            <a:off x="35496" y="1475948"/>
            <a:ext cx="9073008" cy="1938992"/>
          </a:xfrm>
          <a:prstGeom prst="rect">
            <a:avLst/>
          </a:prstGeom>
          <a:noFill/>
          <a:ln>
            <a:solidFill>
              <a:schemeClr val="accent1"/>
            </a:solidFill>
          </a:ln>
        </p:spPr>
        <p:txBody>
          <a:bodyPr wrap="square" rtlCol="0">
            <a:spAutoFit/>
          </a:bodyPr>
          <a:lstStyle/>
          <a:p>
            <a:r>
              <a:rPr lang="en-US" sz="1200" dirty="0"/>
              <a:t> &lt;links&gt;</a:t>
            </a:r>
          </a:p>
          <a:p>
            <a:r>
              <a:rPr lang="en-US" sz="1200" dirty="0"/>
              <a:t>    &lt;</a:t>
            </a:r>
            <a:r>
              <a:rPr lang="en-US" sz="1200" dirty="0" err="1"/>
              <a:t>openurl</a:t>
            </a:r>
            <a:r>
              <a:rPr lang="en-US" sz="1200" dirty="0"/>
              <a:t>&gt;$$</a:t>
            </a:r>
            <a:r>
              <a:rPr lang="en-US" sz="1200" dirty="0" err="1"/>
              <a:t>Topenurl_article</a:t>
            </a:r>
            <a:r>
              <a:rPr lang="en-US" sz="1200" dirty="0"/>
              <a:t>&lt;/</a:t>
            </a:r>
            <a:r>
              <a:rPr lang="en-US" sz="1200" dirty="0" err="1"/>
              <a:t>openurl</a:t>
            </a:r>
            <a:r>
              <a:rPr lang="en-US" sz="1200" dirty="0"/>
              <a:t>&gt;</a:t>
            </a:r>
          </a:p>
          <a:p>
            <a:r>
              <a:rPr lang="en-US" sz="1200" dirty="0"/>
              <a:t>    &lt;</a:t>
            </a:r>
            <a:r>
              <a:rPr lang="en-US" sz="1200" dirty="0" err="1"/>
              <a:t>openurlfulltext</a:t>
            </a:r>
            <a:r>
              <a:rPr lang="en-US" sz="1200" dirty="0"/>
              <a:t>&gt;$$</a:t>
            </a:r>
            <a:r>
              <a:rPr lang="en-US" sz="1200" dirty="0" err="1"/>
              <a:t>Topenurlfull_article</a:t>
            </a:r>
            <a:r>
              <a:rPr lang="en-US" sz="1200" dirty="0"/>
              <a:t>&lt;/</a:t>
            </a:r>
            <a:r>
              <a:rPr lang="en-US" sz="1200" dirty="0" err="1"/>
              <a:t>openurlfulltext</a:t>
            </a:r>
            <a:r>
              <a:rPr lang="en-US" sz="1200" dirty="0"/>
              <a:t>&gt;</a:t>
            </a:r>
          </a:p>
          <a:p>
            <a:r>
              <a:rPr lang="en-US" sz="1200" dirty="0"/>
              <a:t>    &lt;thumbnail&gt;$$</a:t>
            </a:r>
            <a:r>
              <a:rPr lang="en-US" sz="1200" dirty="0" err="1"/>
              <a:t>Tsyndetics_thumb_exl</a:t>
            </a:r>
            <a:r>
              <a:rPr lang="en-US" sz="1200" dirty="0"/>
              <a:t>&lt;/thumbnail&gt;</a:t>
            </a:r>
          </a:p>
          <a:p>
            <a:r>
              <a:rPr lang="en-US" sz="1200" dirty="0"/>
              <a:t>    &lt;</a:t>
            </a:r>
            <a:r>
              <a:rPr lang="en-US" sz="1200" dirty="0" err="1"/>
              <a:t>linktohtml</a:t>
            </a:r>
            <a:r>
              <a:rPr lang="en-US" sz="1200" dirty="0"/>
              <a:t>&gt;$$Uhttps://www.proquest.com/docview/2872343198?pq-origsite=primo$$EHTML$$P50$$Gproquest$$H&lt;/linktohtml&gt;</a:t>
            </a:r>
          </a:p>
          <a:p>
            <a:r>
              <a:rPr lang="en-US" sz="1200" dirty="0"/>
              <a:t>    &lt;</a:t>
            </a:r>
            <a:r>
              <a:rPr lang="en-US" sz="1200" dirty="0" err="1"/>
              <a:t>linktorsrc</a:t>
            </a:r>
            <a:r>
              <a:rPr lang="en-US" sz="1200" dirty="0"/>
              <a:t>&gt;$$U</a:t>
            </a:r>
            <a:r>
              <a:rPr lang="en-US" sz="1200" dirty="0">
                <a:highlight>
                  <a:srgbClr val="FFFF00"/>
                </a:highlight>
              </a:rPr>
              <a:t>https://link.gale.com/apps/doc/A762607561/SCIC?sid=summon&amp;amp;u=sfx_loc1</a:t>
            </a:r>
            <a:r>
              <a:rPr lang="en-US" sz="1200" dirty="0"/>
              <a:t>$$EView_record_in_Gale$$FView_record_in_$$GGale&lt;/linktorsrc&gt;</a:t>
            </a:r>
          </a:p>
          <a:p>
            <a:r>
              <a:rPr lang="en-US" sz="1200" dirty="0"/>
              <a:t>    …</a:t>
            </a:r>
          </a:p>
          <a:p>
            <a:r>
              <a:rPr lang="en-US" sz="1200" dirty="0"/>
              <a:t>  &lt;/links&gt;</a:t>
            </a:r>
          </a:p>
        </p:txBody>
      </p:sp>
      <p:sp>
        <p:nvSpPr>
          <p:cNvPr id="7" name="TextBox 6">
            <a:extLst>
              <a:ext uri="{FF2B5EF4-FFF2-40B4-BE49-F238E27FC236}">
                <a16:creationId xmlns:a16="http://schemas.microsoft.com/office/drawing/2014/main" id="{59B335AE-F187-3E5D-E653-4EA5A2EA1F2D}"/>
              </a:ext>
            </a:extLst>
          </p:cNvPr>
          <p:cNvSpPr txBox="1"/>
          <p:nvPr/>
        </p:nvSpPr>
        <p:spPr>
          <a:xfrm>
            <a:off x="5076056" y="1601527"/>
            <a:ext cx="3168352" cy="523220"/>
          </a:xfrm>
          <a:prstGeom prst="rect">
            <a:avLst/>
          </a:prstGeom>
          <a:solidFill>
            <a:srgbClr val="FFFF00"/>
          </a:solidFill>
          <a:ln>
            <a:solidFill>
              <a:schemeClr val="accent1"/>
            </a:solidFill>
          </a:ln>
        </p:spPr>
        <p:txBody>
          <a:bodyPr wrap="square" rtlCol="0">
            <a:spAutoFit/>
          </a:bodyPr>
          <a:lstStyle/>
          <a:p>
            <a:r>
              <a:rPr lang="en-US" sz="1400" dirty="0"/>
              <a:t>In the "</a:t>
            </a:r>
            <a:r>
              <a:rPr lang="en-US" sz="1400" dirty="0" err="1"/>
              <a:t>linktorsrc</a:t>
            </a:r>
            <a:r>
              <a:rPr lang="en-US" sz="1400" dirty="0"/>
              <a:t>" where we arrived after clicking "Access Content In …"</a:t>
            </a:r>
          </a:p>
        </p:txBody>
      </p:sp>
      <p:cxnSp>
        <p:nvCxnSpPr>
          <p:cNvPr id="9" name="Straight Connector 8">
            <a:extLst>
              <a:ext uri="{FF2B5EF4-FFF2-40B4-BE49-F238E27FC236}">
                <a16:creationId xmlns:a16="http://schemas.microsoft.com/office/drawing/2014/main" id="{FEE70123-9EC2-FF09-AF3C-51660980EA3C}"/>
              </a:ext>
            </a:extLst>
          </p:cNvPr>
          <p:cNvCxnSpPr>
            <a:stCxn id="7" idx="1"/>
          </p:cNvCxnSpPr>
          <p:nvPr/>
        </p:nvCxnSpPr>
        <p:spPr>
          <a:xfrm flipH="1">
            <a:off x="4355976" y="1863137"/>
            <a:ext cx="72008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32D7F3-52FB-7C80-E7FF-D8F5F752AB0C}"/>
              </a:ext>
            </a:extLst>
          </p:cNvPr>
          <p:cNvCxnSpPr>
            <a:cxnSpLocks/>
          </p:cNvCxnSpPr>
          <p:nvPr/>
        </p:nvCxnSpPr>
        <p:spPr>
          <a:xfrm flipH="1">
            <a:off x="4067945" y="1854973"/>
            <a:ext cx="311055" cy="716777"/>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F37174-20D8-4A5E-125C-CE678060B2A2}"/>
              </a:ext>
            </a:extLst>
          </p:cNvPr>
          <p:cNvSpPr txBox="1"/>
          <p:nvPr/>
        </p:nvSpPr>
        <p:spPr>
          <a:xfrm>
            <a:off x="35496" y="3849891"/>
            <a:ext cx="9073008" cy="830997"/>
          </a:xfrm>
          <a:prstGeom prst="rect">
            <a:avLst/>
          </a:prstGeom>
          <a:noFill/>
          <a:ln>
            <a:solidFill>
              <a:schemeClr val="accent1"/>
            </a:solidFill>
          </a:ln>
        </p:spPr>
        <p:txBody>
          <a:bodyPr wrap="square" rtlCol="0">
            <a:spAutoFit/>
          </a:bodyPr>
          <a:lstStyle/>
          <a:p>
            <a:r>
              <a:rPr lang="en-US" sz="1200" dirty="0"/>
              <a:t> &lt;delivery&gt;</a:t>
            </a:r>
          </a:p>
          <a:p>
            <a:r>
              <a:rPr lang="en-US" sz="1200" dirty="0"/>
              <a:t>    &lt;</a:t>
            </a:r>
            <a:r>
              <a:rPr lang="en-US" sz="1200" dirty="0" err="1"/>
              <a:t>delcategory</a:t>
            </a:r>
            <a:r>
              <a:rPr lang="en-US" sz="1200" dirty="0"/>
              <a:t>&gt;Remote Search Resource&lt;/</a:t>
            </a:r>
            <a:r>
              <a:rPr lang="en-US" sz="1200" dirty="0" err="1"/>
              <a:t>delcategory</a:t>
            </a:r>
            <a:r>
              <a:rPr lang="en-US" sz="1200" dirty="0"/>
              <a:t>&gt;</a:t>
            </a:r>
          </a:p>
          <a:p>
            <a:r>
              <a:rPr lang="en-US" sz="1200" dirty="0"/>
              <a:t>    &lt;</a:t>
            </a:r>
            <a:r>
              <a:rPr lang="en-US" sz="1200" dirty="0" err="1"/>
              <a:t>fulltext</a:t>
            </a:r>
            <a:r>
              <a:rPr lang="en-US" sz="1200" dirty="0"/>
              <a:t>&gt;</a:t>
            </a:r>
            <a:r>
              <a:rPr lang="en-US" sz="1200" dirty="0" err="1">
                <a:highlight>
                  <a:srgbClr val="FFFF00"/>
                </a:highlight>
              </a:rPr>
              <a:t>fulltext_multiple</a:t>
            </a:r>
            <a:r>
              <a:rPr lang="en-US" sz="1200" dirty="0"/>
              <a:t>&lt;/</a:t>
            </a:r>
            <a:r>
              <a:rPr lang="en-US" sz="1200" dirty="0" err="1"/>
              <a:t>fulltext</a:t>
            </a:r>
            <a:r>
              <a:rPr lang="en-US" sz="1200" dirty="0"/>
              <a:t>&gt;</a:t>
            </a:r>
          </a:p>
          <a:p>
            <a:r>
              <a:rPr lang="en-US" sz="1200" dirty="0"/>
              <a:t>  &lt;/delivery&gt;</a:t>
            </a:r>
          </a:p>
        </p:txBody>
      </p:sp>
      <p:sp>
        <p:nvSpPr>
          <p:cNvPr id="8" name="TextBox 7">
            <a:extLst>
              <a:ext uri="{FF2B5EF4-FFF2-40B4-BE49-F238E27FC236}">
                <a16:creationId xmlns:a16="http://schemas.microsoft.com/office/drawing/2014/main" id="{92A0DD09-2D01-5110-7554-97EF5AEEAF5D}"/>
              </a:ext>
            </a:extLst>
          </p:cNvPr>
          <p:cNvSpPr txBox="1"/>
          <p:nvPr/>
        </p:nvSpPr>
        <p:spPr>
          <a:xfrm>
            <a:off x="4067944" y="3088107"/>
            <a:ext cx="4392487" cy="1169551"/>
          </a:xfrm>
          <a:prstGeom prst="rect">
            <a:avLst/>
          </a:prstGeom>
          <a:solidFill>
            <a:srgbClr val="FFFF00"/>
          </a:solidFill>
          <a:ln>
            <a:solidFill>
              <a:schemeClr val="accent1"/>
            </a:solidFill>
          </a:ln>
        </p:spPr>
        <p:txBody>
          <a:bodyPr wrap="square" rtlCol="0">
            <a:spAutoFit/>
          </a:bodyPr>
          <a:lstStyle/>
          <a:p>
            <a:r>
              <a:rPr lang="en-US" sz="1400" dirty="0"/>
              <a:t>Here the "</a:t>
            </a:r>
            <a:r>
              <a:rPr lang="en-US" sz="1400" dirty="0" err="1"/>
              <a:t>fulltext</a:t>
            </a:r>
            <a:r>
              <a:rPr lang="en-US" sz="1400" dirty="0"/>
              <a:t>" value is "</a:t>
            </a:r>
            <a:r>
              <a:rPr lang="en-US" sz="1400" dirty="0" err="1"/>
              <a:t>fulltext_multiple</a:t>
            </a:r>
            <a:r>
              <a:rPr lang="en-US" sz="1400" dirty="0"/>
              <a:t>" when using "Link in record"</a:t>
            </a:r>
          </a:p>
          <a:p>
            <a:endParaRPr lang="en-US" sz="1400" dirty="0"/>
          </a:p>
          <a:p>
            <a:r>
              <a:rPr lang="en-US" sz="1400" dirty="0"/>
              <a:t>We will soon see another example where the </a:t>
            </a:r>
            <a:r>
              <a:rPr lang="en-US" sz="1400" dirty="0" err="1"/>
              <a:t>fulltext</a:t>
            </a:r>
            <a:r>
              <a:rPr lang="en-US" sz="1400" dirty="0"/>
              <a:t> value is "</a:t>
            </a:r>
            <a:r>
              <a:rPr lang="en-US" sz="1400" dirty="0" err="1">
                <a:highlight>
                  <a:srgbClr val="FFFF00"/>
                </a:highlight>
              </a:rPr>
              <a:t>fulltext_linktorsrc</a:t>
            </a:r>
            <a:r>
              <a:rPr lang="en-US" sz="1400" dirty="0"/>
              <a:t>" when using "Link in record"</a:t>
            </a:r>
          </a:p>
        </p:txBody>
      </p:sp>
      <p:cxnSp>
        <p:nvCxnSpPr>
          <p:cNvPr id="11" name="Straight Connector 10">
            <a:extLst>
              <a:ext uri="{FF2B5EF4-FFF2-40B4-BE49-F238E27FC236}">
                <a16:creationId xmlns:a16="http://schemas.microsoft.com/office/drawing/2014/main" id="{B56D02DB-5E2C-E984-0747-8A34610B1372}"/>
              </a:ext>
            </a:extLst>
          </p:cNvPr>
          <p:cNvCxnSpPr>
            <a:cxnSpLocks/>
            <a:stCxn id="8" idx="1"/>
          </p:cNvCxnSpPr>
          <p:nvPr/>
        </p:nvCxnSpPr>
        <p:spPr>
          <a:xfrm flipH="1">
            <a:off x="2843808" y="3672883"/>
            <a:ext cx="1224136"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8CECE2-2AF6-6D7E-9744-FC35D8464F6A}"/>
              </a:ext>
            </a:extLst>
          </p:cNvPr>
          <p:cNvCxnSpPr>
            <a:cxnSpLocks/>
          </p:cNvCxnSpPr>
          <p:nvPr/>
        </p:nvCxnSpPr>
        <p:spPr>
          <a:xfrm flipH="1">
            <a:off x="1547664" y="3672883"/>
            <a:ext cx="1296144" cy="58477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68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149983" cy="1240583"/>
          </a:xfrm>
        </p:spPr>
        <p:txBody>
          <a:bodyPr/>
          <a:lstStyle/>
          <a:p>
            <a:pPr algn="ctr"/>
            <a:r>
              <a:rPr lang="en-US" sz="2600" dirty="0"/>
              <a:t>Another example with Link in record</a:t>
            </a:r>
          </a:p>
        </p:txBody>
      </p:sp>
    </p:spTree>
    <p:extLst>
      <p:ext uri="{BB962C8B-B14F-4D97-AF65-F5344CB8AC3E}">
        <p14:creationId xmlns:p14="http://schemas.microsoft.com/office/powerpoint/2010/main" val="3115165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38E82-C662-F3D6-A325-AFD11268E1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880AB5-C932-EC8B-C1F2-EEA209C09361}"/>
              </a:ext>
            </a:extLst>
          </p:cNvPr>
          <p:cNvSpPr>
            <a:spLocks noGrp="1"/>
          </p:cNvSpPr>
          <p:nvPr>
            <p:ph type="title"/>
          </p:nvPr>
        </p:nvSpPr>
        <p:spPr/>
        <p:txBody>
          <a:bodyPr/>
          <a:lstStyle/>
          <a:p>
            <a:r>
              <a:rPr lang="en-US" dirty="0"/>
              <a:t>Another example with Link in record</a:t>
            </a:r>
          </a:p>
        </p:txBody>
      </p:sp>
      <p:sp>
        <p:nvSpPr>
          <p:cNvPr id="4" name="Content Placeholder 3">
            <a:extLst>
              <a:ext uri="{FF2B5EF4-FFF2-40B4-BE49-F238E27FC236}">
                <a16:creationId xmlns:a16="http://schemas.microsoft.com/office/drawing/2014/main" id="{773B5DC0-C3A0-AB58-7F5A-43B5B00CEB52}"/>
              </a:ext>
            </a:extLst>
          </p:cNvPr>
          <p:cNvSpPr>
            <a:spLocks noGrp="1"/>
          </p:cNvSpPr>
          <p:nvPr>
            <p:ph idx="1"/>
          </p:nvPr>
        </p:nvSpPr>
        <p:spPr>
          <a:xfrm>
            <a:off x="395536" y="771551"/>
            <a:ext cx="8424936" cy="720079"/>
          </a:xfrm>
        </p:spPr>
        <p:txBody>
          <a:bodyPr>
            <a:normAutofit/>
          </a:bodyPr>
          <a:lstStyle/>
          <a:p>
            <a:pPr algn="l" rtl="0">
              <a:lnSpc>
                <a:spcPct val="90000"/>
              </a:lnSpc>
            </a:pPr>
            <a:r>
              <a:rPr lang="en-US" sz="2000" dirty="0">
                <a:solidFill>
                  <a:srgbClr val="3E4C56"/>
                </a:solidFill>
              </a:rPr>
              <a:t>In Primo we search CDI for video "Feminism/Colonialism" by Robinson, Hilary from 2024.  </a:t>
            </a:r>
          </a:p>
          <a:p>
            <a:pPr marL="285750" indent="-285750"/>
            <a:endParaRPr lang="en-US" sz="2000" dirty="0"/>
          </a:p>
        </p:txBody>
      </p:sp>
      <p:pic>
        <p:nvPicPr>
          <p:cNvPr id="7" name="Picture 6">
            <a:extLst>
              <a:ext uri="{FF2B5EF4-FFF2-40B4-BE49-F238E27FC236}">
                <a16:creationId xmlns:a16="http://schemas.microsoft.com/office/drawing/2014/main" id="{26A64319-A89F-912D-5F25-1A9FC549452C}"/>
              </a:ext>
            </a:extLst>
          </p:cNvPr>
          <p:cNvPicPr>
            <a:picLocks noChangeAspect="1"/>
          </p:cNvPicPr>
          <p:nvPr/>
        </p:nvPicPr>
        <p:blipFill>
          <a:blip r:embed="rId2"/>
          <a:stretch>
            <a:fillRect/>
          </a:stretch>
        </p:blipFill>
        <p:spPr>
          <a:xfrm>
            <a:off x="0" y="1893956"/>
            <a:ext cx="9144000" cy="2261970"/>
          </a:xfrm>
          <a:prstGeom prst="rect">
            <a:avLst/>
          </a:prstGeom>
        </p:spPr>
      </p:pic>
      <p:sp>
        <p:nvSpPr>
          <p:cNvPr id="8" name="Rectangle 7">
            <a:extLst>
              <a:ext uri="{FF2B5EF4-FFF2-40B4-BE49-F238E27FC236}">
                <a16:creationId xmlns:a16="http://schemas.microsoft.com/office/drawing/2014/main" id="{55125C86-630C-9420-9C03-0BF0E564BEA7}"/>
              </a:ext>
            </a:extLst>
          </p:cNvPr>
          <p:cNvSpPr/>
          <p:nvPr/>
        </p:nvSpPr>
        <p:spPr>
          <a:xfrm>
            <a:off x="251520" y="3651870"/>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9B85F9-EDEB-ED3D-46CB-46F6EED02644}"/>
              </a:ext>
            </a:extLst>
          </p:cNvPr>
          <p:cNvSpPr/>
          <p:nvPr/>
        </p:nvSpPr>
        <p:spPr>
          <a:xfrm>
            <a:off x="1979712" y="3651870"/>
            <a:ext cx="223224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04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3D2BCE-F66E-981F-FEEE-47D3AA3A2F51}"/>
              </a:ext>
            </a:extLst>
          </p:cNvPr>
          <p:cNvPicPr>
            <a:picLocks noChangeAspect="1"/>
          </p:cNvPicPr>
          <p:nvPr/>
        </p:nvPicPr>
        <p:blipFill>
          <a:blip r:embed="rId2"/>
          <a:stretch>
            <a:fillRect/>
          </a:stretch>
        </p:blipFill>
        <p:spPr>
          <a:xfrm>
            <a:off x="0" y="1291423"/>
            <a:ext cx="9144000" cy="344056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Another example with Link in record</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a:bodyPr>
          <a:lstStyle/>
          <a:p>
            <a:pPr algn="l" rtl="0">
              <a:lnSpc>
                <a:spcPct val="90000"/>
              </a:lnSpc>
            </a:pPr>
            <a:r>
              <a:rPr lang="en-US" sz="2000" dirty="0">
                <a:solidFill>
                  <a:srgbClr val="3E4C56"/>
                </a:solidFill>
              </a:rPr>
              <a:t>After viewing the results, we will click "Access content in DataCite.org"</a:t>
            </a:r>
            <a:endParaRPr lang="en-US" sz="2000" dirty="0"/>
          </a:p>
        </p:txBody>
      </p:sp>
      <p:sp>
        <p:nvSpPr>
          <p:cNvPr id="12" name="Rectangle 11">
            <a:extLst>
              <a:ext uri="{FF2B5EF4-FFF2-40B4-BE49-F238E27FC236}">
                <a16:creationId xmlns:a16="http://schemas.microsoft.com/office/drawing/2014/main" id="{8FA20BE0-E106-88C8-D1C0-4999A5185FE8}"/>
              </a:ext>
            </a:extLst>
          </p:cNvPr>
          <p:cNvSpPr/>
          <p:nvPr/>
        </p:nvSpPr>
        <p:spPr>
          <a:xfrm>
            <a:off x="395536" y="4083918"/>
            <a:ext cx="2304256" cy="456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9897ED1-014A-F738-17DB-B692A4C28B8A}"/>
              </a:ext>
            </a:extLst>
          </p:cNvPr>
          <p:cNvSpPr txBox="1"/>
          <p:nvPr/>
        </p:nvSpPr>
        <p:spPr>
          <a:xfrm>
            <a:off x="3635896" y="3219822"/>
            <a:ext cx="3168352" cy="738664"/>
          </a:xfrm>
          <a:prstGeom prst="rect">
            <a:avLst/>
          </a:prstGeom>
          <a:solidFill>
            <a:srgbClr val="FFFF00"/>
          </a:solidFill>
          <a:ln>
            <a:solidFill>
              <a:schemeClr val="accent1"/>
            </a:solidFill>
          </a:ln>
        </p:spPr>
        <p:txBody>
          <a:bodyPr wrap="square" rtlCol="0">
            <a:spAutoFit/>
          </a:bodyPr>
          <a:lstStyle/>
          <a:p>
            <a:r>
              <a:rPr lang="en-US" sz="1400" dirty="0"/>
              <a:t>With "Link in record" method, it gives the name of the interface proceeded by "Access content in" as the link</a:t>
            </a:r>
          </a:p>
        </p:txBody>
      </p:sp>
      <p:cxnSp>
        <p:nvCxnSpPr>
          <p:cNvPr id="16" name="Straight Arrow Connector 15">
            <a:extLst>
              <a:ext uri="{FF2B5EF4-FFF2-40B4-BE49-F238E27FC236}">
                <a16:creationId xmlns:a16="http://schemas.microsoft.com/office/drawing/2014/main" id="{832F93CF-684F-3013-F076-8000EFAC7605}"/>
              </a:ext>
            </a:extLst>
          </p:cNvPr>
          <p:cNvCxnSpPr/>
          <p:nvPr/>
        </p:nvCxnSpPr>
        <p:spPr>
          <a:xfrm flipH="1">
            <a:off x="2843808" y="3579862"/>
            <a:ext cx="792088" cy="3786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559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6D8D-C484-A18E-8294-053B14B11C3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ED61FD8-4F64-1B5F-0F6F-E470385F9C02}"/>
              </a:ext>
            </a:extLst>
          </p:cNvPr>
          <p:cNvPicPr>
            <a:picLocks noChangeAspect="1"/>
          </p:cNvPicPr>
          <p:nvPr/>
        </p:nvPicPr>
        <p:blipFill>
          <a:blip r:embed="rId2"/>
          <a:stretch>
            <a:fillRect/>
          </a:stretch>
        </p:blipFill>
        <p:spPr>
          <a:xfrm>
            <a:off x="0" y="1877351"/>
            <a:ext cx="9144000" cy="2638615"/>
          </a:xfrm>
          <a:prstGeom prst="rect">
            <a:avLst/>
          </a:prstGeom>
          <a:ln>
            <a:solidFill>
              <a:schemeClr val="accent1"/>
            </a:solidFill>
          </a:ln>
        </p:spPr>
      </p:pic>
      <p:sp>
        <p:nvSpPr>
          <p:cNvPr id="3" name="Title 2">
            <a:extLst>
              <a:ext uri="{FF2B5EF4-FFF2-40B4-BE49-F238E27FC236}">
                <a16:creationId xmlns:a16="http://schemas.microsoft.com/office/drawing/2014/main" id="{4F1322C0-D492-E362-78D0-B97159BD402C}"/>
              </a:ext>
            </a:extLst>
          </p:cNvPr>
          <p:cNvSpPr>
            <a:spLocks noGrp="1"/>
          </p:cNvSpPr>
          <p:nvPr>
            <p:ph type="title"/>
          </p:nvPr>
        </p:nvSpPr>
        <p:spPr/>
        <p:txBody>
          <a:bodyPr/>
          <a:lstStyle/>
          <a:p>
            <a:r>
              <a:rPr lang="en-US" dirty="0"/>
              <a:t>Another example with Link in record</a:t>
            </a:r>
          </a:p>
        </p:txBody>
      </p:sp>
      <p:sp>
        <p:nvSpPr>
          <p:cNvPr id="4" name="Content Placeholder 3">
            <a:extLst>
              <a:ext uri="{FF2B5EF4-FFF2-40B4-BE49-F238E27FC236}">
                <a16:creationId xmlns:a16="http://schemas.microsoft.com/office/drawing/2014/main" id="{B5F19DED-4B0B-75B5-93A6-E338D342EC70}"/>
              </a:ext>
            </a:extLst>
          </p:cNvPr>
          <p:cNvSpPr>
            <a:spLocks noGrp="1"/>
          </p:cNvSpPr>
          <p:nvPr>
            <p:ph idx="1"/>
          </p:nvPr>
        </p:nvSpPr>
        <p:spPr>
          <a:xfrm>
            <a:off x="395536" y="771551"/>
            <a:ext cx="8424936" cy="1080119"/>
          </a:xfrm>
        </p:spPr>
        <p:txBody>
          <a:bodyPr>
            <a:normAutofit/>
          </a:bodyPr>
          <a:lstStyle/>
          <a:p>
            <a:pPr algn="l" rtl="0">
              <a:lnSpc>
                <a:spcPct val="90000"/>
              </a:lnSpc>
            </a:pPr>
            <a:r>
              <a:rPr lang="en-US" sz="1800" dirty="0">
                <a:solidFill>
                  <a:srgbClr val="3E4C56"/>
                </a:solidFill>
              </a:rPr>
              <a:t>It goes directly to a link (which is coming from the record in CDI) and does not use the Link Resolver.</a:t>
            </a:r>
          </a:p>
          <a:p>
            <a:pPr>
              <a:lnSpc>
                <a:spcPct val="90000"/>
              </a:lnSpc>
            </a:pPr>
            <a:r>
              <a:rPr lang="en-US" sz="1800" dirty="0">
                <a:solidFill>
                  <a:srgbClr val="3E4C56"/>
                </a:solidFill>
              </a:rPr>
              <a:t>It goes directly to </a:t>
            </a:r>
            <a:r>
              <a:rPr lang="en-US" sz="1800" dirty="0">
                <a:hlinkClick r:id="rId3"/>
              </a:rPr>
              <a:t>https://commons.datacite.org/doi.org/10.17028/rd.lboro.25144106</a:t>
            </a:r>
            <a:endParaRPr lang="en-US" sz="1800" dirty="0"/>
          </a:p>
        </p:txBody>
      </p:sp>
      <p:sp>
        <p:nvSpPr>
          <p:cNvPr id="12" name="Rectangle 11">
            <a:extLst>
              <a:ext uri="{FF2B5EF4-FFF2-40B4-BE49-F238E27FC236}">
                <a16:creationId xmlns:a16="http://schemas.microsoft.com/office/drawing/2014/main" id="{78B90A13-C5E4-D99B-CF02-BF29D3A4EF64}"/>
              </a:ext>
            </a:extLst>
          </p:cNvPr>
          <p:cNvSpPr/>
          <p:nvPr/>
        </p:nvSpPr>
        <p:spPr>
          <a:xfrm>
            <a:off x="2267744" y="3100102"/>
            <a:ext cx="1872208" cy="456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FCA958-B3E2-99F1-FFAA-6CC40CFF6441}"/>
              </a:ext>
            </a:extLst>
          </p:cNvPr>
          <p:cNvSpPr/>
          <p:nvPr/>
        </p:nvSpPr>
        <p:spPr>
          <a:xfrm>
            <a:off x="755576" y="1890080"/>
            <a:ext cx="3384376" cy="3053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121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512D-E745-080A-7690-09866261863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1FA1A1-4394-41A6-03D2-617135ED828B}"/>
              </a:ext>
            </a:extLst>
          </p:cNvPr>
          <p:cNvSpPr>
            <a:spLocks noGrp="1"/>
          </p:cNvSpPr>
          <p:nvPr>
            <p:ph type="title"/>
          </p:nvPr>
        </p:nvSpPr>
        <p:spPr/>
        <p:txBody>
          <a:bodyPr/>
          <a:lstStyle/>
          <a:p>
            <a:r>
              <a:rPr lang="en-US" dirty="0"/>
              <a:t>Another example with Link in record</a:t>
            </a:r>
          </a:p>
        </p:txBody>
      </p:sp>
      <p:sp>
        <p:nvSpPr>
          <p:cNvPr id="4" name="Content Placeholder 3">
            <a:extLst>
              <a:ext uri="{FF2B5EF4-FFF2-40B4-BE49-F238E27FC236}">
                <a16:creationId xmlns:a16="http://schemas.microsoft.com/office/drawing/2014/main" id="{099666BD-6FC8-AD42-EF20-7274FCF8CBB7}"/>
              </a:ext>
            </a:extLst>
          </p:cNvPr>
          <p:cNvSpPr>
            <a:spLocks noGrp="1"/>
          </p:cNvSpPr>
          <p:nvPr>
            <p:ph idx="1"/>
          </p:nvPr>
        </p:nvSpPr>
        <p:spPr>
          <a:xfrm>
            <a:off x="395536" y="771551"/>
            <a:ext cx="8424936" cy="720079"/>
          </a:xfrm>
        </p:spPr>
        <p:txBody>
          <a:bodyPr>
            <a:normAutofit/>
          </a:bodyPr>
          <a:lstStyle/>
          <a:p>
            <a:pPr algn="l" rtl="0">
              <a:lnSpc>
                <a:spcPct val="90000"/>
              </a:lnSpc>
            </a:pPr>
            <a:r>
              <a:rPr lang="en-US" sz="1800" dirty="0">
                <a:solidFill>
                  <a:srgbClr val="3E4C56"/>
                </a:solidFill>
              </a:rPr>
              <a:t>On a technical level, when using "Link in record" the following appears in the "links" and "delivery" sections of the </a:t>
            </a:r>
            <a:r>
              <a:rPr lang="en-US" sz="1800" dirty="0">
                <a:solidFill>
                  <a:srgbClr val="3E4C56"/>
                </a:solidFill>
                <a:hlinkClick r:id="rId2"/>
              </a:rPr>
              <a:t>PNX</a:t>
            </a:r>
            <a:r>
              <a:rPr lang="en-US" sz="1800" dirty="0">
                <a:solidFill>
                  <a:srgbClr val="3E4C56"/>
                </a:solidFill>
              </a:rPr>
              <a:t> of the record:</a:t>
            </a:r>
          </a:p>
        </p:txBody>
      </p:sp>
      <p:sp>
        <p:nvSpPr>
          <p:cNvPr id="5" name="TextBox 4">
            <a:extLst>
              <a:ext uri="{FF2B5EF4-FFF2-40B4-BE49-F238E27FC236}">
                <a16:creationId xmlns:a16="http://schemas.microsoft.com/office/drawing/2014/main" id="{C7E72134-1181-B2D2-E127-EB5099A47468}"/>
              </a:ext>
            </a:extLst>
          </p:cNvPr>
          <p:cNvSpPr txBox="1"/>
          <p:nvPr/>
        </p:nvSpPr>
        <p:spPr>
          <a:xfrm>
            <a:off x="0" y="3633867"/>
            <a:ext cx="9144000" cy="830997"/>
          </a:xfrm>
          <a:prstGeom prst="rect">
            <a:avLst/>
          </a:prstGeom>
          <a:noFill/>
          <a:ln>
            <a:solidFill>
              <a:schemeClr val="accent1"/>
            </a:solidFill>
          </a:ln>
        </p:spPr>
        <p:txBody>
          <a:bodyPr wrap="square" rtlCol="0">
            <a:spAutoFit/>
          </a:bodyPr>
          <a:lstStyle/>
          <a:p>
            <a:r>
              <a:rPr lang="en-US" sz="1200" dirty="0"/>
              <a:t> &lt;delivery&gt;</a:t>
            </a:r>
          </a:p>
          <a:p>
            <a:r>
              <a:rPr lang="en-US" sz="1200" dirty="0"/>
              <a:t>    &lt;</a:t>
            </a:r>
            <a:r>
              <a:rPr lang="en-US" sz="1200" dirty="0" err="1"/>
              <a:t>delcategory</a:t>
            </a:r>
            <a:r>
              <a:rPr lang="en-US" sz="1200" dirty="0"/>
              <a:t>&gt;Remote Search Resource&lt;/</a:t>
            </a:r>
            <a:r>
              <a:rPr lang="en-US" sz="1200" dirty="0" err="1"/>
              <a:t>delcategory</a:t>
            </a:r>
            <a:r>
              <a:rPr lang="en-US" sz="1200" dirty="0"/>
              <a:t>&gt;</a:t>
            </a:r>
          </a:p>
          <a:p>
            <a:r>
              <a:rPr lang="en-US" sz="1200" dirty="0"/>
              <a:t>    &lt;</a:t>
            </a:r>
            <a:r>
              <a:rPr lang="en-US" sz="1200" dirty="0" err="1"/>
              <a:t>fulltext</a:t>
            </a:r>
            <a:r>
              <a:rPr lang="en-US" sz="1200" dirty="0"/>
              <a:t>&gt;</a:t>
            </a:r>
            <a:r>
              <a:rPr lang="en-US" sz="1200" dirty="0" err="1">
                <a:highlight>
                  <a:srgbClr val="FFFF00"/>
                </a:highlight>
              </a:rPr>
              <a:t>fulltext_linktorsrc</a:t>
            </a:r>
            <a:r>
              <a:rPr lang="en-US" sz="1200" dirty="0"/>
              <a:t>&lt;/</a:t>
            </a:r>
            <a:r>
              <a:rPr lang="en-US" sz="1200" dirty="0" err="1"/>
              <a:t>fulltext</a:t>
            </a:r>
            <a:r>
              <a:rPr lang="en-US" sz="1200" dirty="0"/>
              <a:t>&gt;</a:t>
            </a:r>
          </a:p>
          <a:p>
            <a:r>
              <a:rPr lang="en-US" sz="1200" dirty="0"/>
              <a:t>  &lt;/delivery&gt;</a:t>
            </a:r>
          </a:p>
        </p:txBody>
      </p:sp>
      <p:sp>
        <p:nvSpPr>
          <p:cNvPr id="6" name="TextBox 5">
            <a:extLst>
              <a:ext uri="{FF2B5EF4-FFF2-40B4-BE49-F238E27FC236}">
                <a16:creationId xmlns:a16="http://schemas.microsoft.com/office/drawing/2014/main" id="{986D9380-367B-E93B-2C8A-4E797DC538A6}"/>
              </a:ext>
            </a:extLst>
          </p:cNvPr>
          <p:cNvSpPr txBox="1"/>
          <p:nvPr/>
        </p:nvSpPr>
        <p:spPr>
          <a:xfrm>
            <a:off x="0" y="1475948"/>
            <a:ext cx="9144000" cy="1384995"/>
          </a:xfrm>
          <a:prstGeom prst="rect">
            <a:avLst/>
          </a:prstGeom>
          <a:noFill/>
          <a:ln>
            <a:solidFill>
              <a:schemeClr val="accent1"/>
            </a:solidFill>
          </a:ln>
        </p:spPr>
        <p:txBody>
          <a:bodyPr wrap="square" rtlCol="0">
            <a:spAutoFit/>
          </a:bodyPr>
          <a:lstStyle/>
          <a:p>
            <a:r>
              <a:rPr lang="en-US" sz="1200" dirty="0"/>
              <a:t>&lt;links&gt;</a:t>
            </a:r>
          </a:p>
          <a:p>
            <a:r>
              <a:rPr lang="en-US" sz="1200" dirty="0"/>
              <a:t>    &lt;</a:t>
            </a:r>
            <a:r>
              <a:rPr lang="en-US" sz="1200" dirty="0" err="1"/>
              <a:t>openurl</a:t>
            </a:r>
            <a:r>
              <a:rPr lang="en-US" sz="1200" dirty="0"/>
              <a:t>&gt;$$</a:t>
            </a:r>
            <a:r>
              <a:rPr lang="en-US" sz="1200" dirty="0" err="1"/>
              <a:t>Topenurl_article</a:t>
            </a:r>
            <a:r>
              <a:rPr lang="en-US" sz="1200" dirty="0"/>
              <a:t>&lt;/</a:t>
            </a:r>
            <a:r>
              <a:rPr lang="en-US" sz="1200" dirty="0" err="1"/>
              <a:t>openurl</a:t>
            </a:r>
            <a:r>
              <a:rPr lang="en-US" sz="1200" dirty="0"/>
              <a:t>&gt;</a:t>
            </a:r>
          </a:p>
          <a:p>
            <a:r>
              <a:rPr lang="en-US" sz="1200" dirty="0"/>
              <a:t>    &lt;</a:t>
            </a:r>
            <a:r>
              <a:rPr lang="en-US" sz="1200" dirty="0" err="1"/>
              <a:t>openurlfulltext</a:t>
            </a:r>
            <a:r>
              <a:rPr lang="en-US" sz="1200" dirty="0"/>
              <a:t>&gt;$$</a:t>
            </a:r>
            <a:r>
              <a:rPr lang="en-US" sz="1200" dirty="0" err="1"/>
              <a:t>Topenurlfull_article</a:t>
            </a:r>
            <a:r>
              <a:rPr lang="en-US" sz="1200" dirty="0"/>
              <a:t>&lt;/</a:t>
            </a:r>
            <a:r>
              <a:rPr lang="en-US" sz="1200" dirty="0" err="1"/>
              <a:t>openurlfulltext</a:t>
            </a:r>
            <a:r>
              <a:rPr lang="en-US" sz="1200" dirty="0"/>
              <a:t>&gt;</a:t>
            </a:r>
          </a:p>
          <a:p>
            <a:r>
              <a:rPr lang="en-US" sz="1200" dirty="0"/>
              <a:t>    &lt;thumbnail&gt;$$</a:t>
            </a:r>
            <a:r>
              <a:rPr lang="en-US" sz="1200" dirty="0" err="1"/>
              <a:t>Tsyndetics_thumb_exl</a:t>
            </a:r>
            <a:r>
              <a:rPr lang="en-US" sz="1200" dirty="0"/>
              <a:t>&lt;/thumbnail&gt;    &lt;</a:t>
            </a:r>
            <a:r>
              <a:rPr lang="en-US" sz="1200" dirty="0" err="1"/>
              <a:t>linktorsrc</a:t>
            </a:r>
            <a:r>
              <a:rPr lang="en-US" sz="1200" dirty="0"/>
              <a:t>&gt;$$U</a:t>
            </a:r>
            <a:r>
              <a:rPr lang="en-US" sz="1200" dirty="0">
                <a:highlight>
                  <a:srgbClr val="FFFF00"/>
                </a:highlight>
              </a:rPr>
              <a:t>https://commons.datacite.org/doi.org/10.17028/rd.lboro.25144106</a:t>
            </a:r>
            <a:r>
              <a:rPr lang="en-US" sz="1200" dirty="0"/>
              <a:t>$$EView_record_in_DataCite.org$$FView_record_in_$$GDataCite.org$$Hfree_for_read&lt;/linktorsrc&gt;</a:t>
            </a:r>
          </a:p>
          <a:p>
            <a:r>
              <a:rPr lang="en-US" sz="1200" dirty="0"/>
              <a:t>  &lt;/links&gt;</a:t>
            </a:r>
          </a:p>
        </p:txBody>
      </p:sp>
      <p:sp>
        <p:nvSpPr>
          <p:cNvPr id="7" name="TextBox 6">
            <a:extLst>
              <a:ext uri="{FF2B5EF4-FFF2-40B4-BE49-F238E27FC236}">
                <a16:creationId xmlns:a16="http://schemas.microsoft.com/office/drawing/2014/main" id="{F48B111D-1F82-E4DC-82F2-B90858E8EC72}"/>
              </a:ext>
            </a:extLst>
          </p:cNvPr>
          <p:cNvSpPr txBox="1"/>
          <p:nvPr/>
        </p:nvSpPr>
        <p:spPr>
          <a:xfrm>
            <a:off x="5076056" y="1350876"/>
            <a:ext cx="3168352" cy="523220"/>
          </a:xfrm>
          <a:prstGeom prst="rect">
            <a:avLst/>
          </a:prstGeom>
          <a:solidFill>
            <a:srgbClr val="FFFF00"/>
          </a:solidFill>
          <a:ln>
            <a:solidFill>
              <a:schemeClr val="accent1"/>
            </a:solidFill>
          </a:ln>
        </p:spPr>
        <p:txBody>
          <a:bodyPr wrap="square" rtlCol="0">
            <a:spAutoFit/>
          </a:bodyPr>
          <a:lstStyle/>
          <a:p>
            <a:r>
              <a:rPr lang="en-US" sz="1400" dirty="0"/>
              <a:t>In the "</a:t>
            </a:r>
            <a:r>
              <a:rPr lang="en-US" sz="1400" dirty="0" err="1"/>
              <a:t>linktorsrc</a:t>
            </a:r>
            <a:r>
              <a:rPr lang="en-US" sz="1400" dirty="0"/>
              <a:t>" where we arrived after clicking "Access Content In …"</a:t>
            </a:r>
          </a:p>
        </p:txBody>
      </p:sp>
      <p:cxnSp>
        <p:nvCxnSpPr>
          <p:cNvPr id="9" name="Straight Connector 8">
            <a:extLst>
              <a:ext uri="{FF2B5EF4-FFF2-40B4-BE49-F238E27FC236}">
                <a16:creationId xmlns:a16="http://schemas.microsoft.com/office/drawing/2014/main" id="{03DCE515-8ECA-5CF1-5F4A-7DF2B7A1E070}"/>
              </a:ext>
            </a:extLst>
          </p:cNvPr>
          <p:cNvCxnSpPr>
            <a:stCxn id="7" idx="1"/>
          </p:cNvCxnSpPr>
          <p:nvPr/>
        </p:nvCxnSpPr>
        <p:spPr>
          <a:xfrm flipH="1">
            <a:off x="4355976" y="1612486"/>
            <a:ext cx="72008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0E6515-79BB-E1E6-ED3C-C179C300202D}"/>
              </a:ext>
            </a:extLst>
          </p:cNvPr>
          <p:cNvCxnSpPr>
            <a:cxnSpLocks/>
          </p:cNvCxnSpPr>
          <p:nvPr/>
        </p:nvCxnSpPr>
        <p:spPr>
          <a:xfrm flipH="1">
            <a:off x="3923928" y="1604322"/>
            <a:ext cx="455072" cy="60738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560D96D-5F5A-82EA-2A31-5194EABC989A}"/>
              </a:ext>
            </a:extLst>
          </p:cNvPr>
          <p:cNvSpPr txBox="1"/>
          <p:nvPr/>
        </p:nvSpPr>
        <p:spPr>
          <a:xfrm>
            <a:off x="3635896" y="3108522"/>
            <a:ext cx="3168352" cy="738664"/>
          </a:xfrm>
          <a:prstGeom prst="rect">
            <a:avLst/>
          </a:prstGeom>
          <a:solidFill>
            <a:srgbClr val="FFFF00"/>
          </a:solidFill>
          <a:ln>
            <a:solidFill>
              <a:schemeClr val="accent1"/>
            </a:solidFill>
          </a:ln>
        </p:spPr>
        <p:txBody>
          <a:bodyPr wrap="square" rtlCol="0">
            <a:spAutoFit/>
          </a:bodyPr>
          <a:lstStyle/>
          <a:p>
            <a:r>
              <a:rPr lang="en-US" sz="1400" dirty="0"/>
              <a:t>The "</a:t>
            </a:r>
            <a:r>
              <a:rPr lang="en-US" sz="1400" dirty="0" err="1"/>
              <a:t>fulltext</a:t>
            </a:r>
            <a:r>
              <a:rPr lang="en-US" sz="1400" dirty="0"/>
              <a:t>" value is </a:t>
            </a:r>
            <a:r>
              <a:rPr lang="en-US" sz="1400" dirty="0" err="1"/>
              <a:t>is</a:t>
            </a:r>
            <a:r>
              <a:rPr lang="en-US" sz="1400" dirty="0"/>
              <a:t> "</a:t>
            </a:r>
            <a:r>
              <a:rPr lang="en-US" sz="1400" dirty="0" err="1">
                <a:highlight>
                  <a:srgbClr val="FFFF00"/>
                </a:highlight>
              </a:rPr>
              <a:t>fulltext_linktorsrc</a:t>
            </a:r>
            <a:r>
              <a:rPr lang="en-US" sz="1400" dirty="0"/>
              <a:t>" when using "Link in record"</a:t>
            </a:r>
          </a:p>
        </p:txBody>
      </p:sp>
      <p:cxnSp>
        <p:nvCxnSpPr>
          <p:cNvPr id="13" name="Straight Connector 12">
            <a:extLst>
              <a:ext uri="{FF2B5EF4-FFF2-40B4-BE49-F238E27FC236}">
                <a16:creationId xmlns:a16="http://schemas.microsoft.com/office/drawing/2014/main" id="{B86F6C3B-F475-56F2-3731-E2FCA3594A80}"/>
              </a:ext>
            </a:extLst>
          </p:cNvPr>
          <p:cNvCxnSpPr>
            <a:stCxn id="12" idx="1"/>
          </p:cNvCxnSpPr>
          <p:nvPr/>
        </p:nvCxnSpPr>
        <p:spPr>
          <a:xfrm flipH="1" flipV="1">
            <a:off x="2915816" y="3370132"/>
            <a:ext cx="720080" cy="107722"/>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62035F-D78C-2050-65C0-67E4D8AD51E4}"/>
              </a:ext>
            </a:extLst>
          </p:cNvPr>
          <p:cNvCxnSpPr>
            <a:cxnSpLocks/>
          </p:cNvCxnSpPr>
          <p:nvPr/>
        </p:nvCxnSpPr>
        <p:spPr>
          <a:xfrm flipH="1">
            <a:off x="1691680" y="3361968"/>
            <a:ext cx="1247160" cy="649942"/>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421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CAEC-BC2B-2A58-371E-06E4F7C204A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D29FED-DCF0-1E0F-B8F3-5FD2584C27DA}"/>
              </a:ext>
            </a:extLst>
          </p:cNvPr>
          <p:cNvSpPr>
            <a:spLocks noGrp="1"/>
          </p:cNvSpPr>
          <p:nvPr>
            <p:ph type="ctrTitle"/>
          </p:nvPr>
        </p:nvSpPr>
        <p:spPr>
          <a:xfrm>
            <a:off x="526473" y="3319778"/>
            <a:ext cx="8149983" cy="1240583"/>
          </a:xfrm>
        </p:spPr>
        <p:txBody>
          <a:bodyPr/>
          <a:lstStyle/>
          <a:p>
            <a:pPr algn="ctr"/>
            <a:r>
              <a:rPr lang="en-US" sz="2600" dirty="0"/>
              <a:t>An example with Link Resolver</a:t>
            </a:r>
          </a:p>
        </p:txBody>
      </p:sp>
    </p:spTree>
    <p:extLst>
      <p:ext uri="{BB962C8B-B14F-4D97-AF65-F5344CB8AC3E}">
        <p14:creationId xmlns:p14="http://schemas.microsoft.com/office/powerpoint/2010/main" val="261493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D84B7-9365-E88D-477E-12A08930A1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888EAB1-872C-9AC5-C981-A75007E228FF}"/>
              </a:ext>
            </a:extLst>
          </p:cNvPr>
          <p:cNvPicPr>
            <a:picLocks noChangeAspect="1"/>
          </p:cNvPicPr>
          <p:nvPr/>
        </p:nvPicPr>
        <p:blipFill>
          <a:blip r:embed="rId2"/>
          <a:stretch>
            <a:fillRect/>
          </a:stretch>
        </p:blipFill>
        <p:spPr>
          <a:xfrm>
            <a:off x="0" y="1851670"/>
            <a:ext cx="9144000" cy="2242988"/>
          </a:xfrm>
          <a:prstGeom prst="rect">
            <a:avLst/>
          </a:prstGeom>
          <a:ln>
            <a:solidFill>
              <a:schemeClr val="accent1"/>
            </a:solidFill>
          </a:ln>
        </p:spPr>
      </p:pic>
      <p:sp>
        <p:nvSpPr>
          <p:cNvPr id="3" name="Title 2">
            <a:extLst>
              <a:ext uri="{FF2B5EF4-FFF2-40B4-BE49-F238E27FC236}">
                <a16:creationId xmlns:a16="http://schemas.microsoft.com/office/drawing/2014/main" id="{9397FC8B-1150-5B44-2B1C-9D91FAD4CC89}"/>
              </a:ext>
            </a:extLst>
          </p:cNvPr>
          <p:cNvSpPr>
            <a:spLocks noGrp="1"/>
          </p:cNvSpPr>
          <p:nvPr>
            <p:ph type="title"/>
          </p:nvPr>
        </p:nvSpPr>
        <p:spPr/>
        <p:txBody>
          <a:bodyPr/>
          <a:lstStyle/>
          <a:p>
            <a:r>
              <a:rPr lang="en-US" dirty="0"/>
              <a:t>An example with Link Resolver</a:t>
            </a:r>
          </a:p>
        </p:txBody>
      </p:sp>
      <p:sp>
        <p:nvSpPr>
          <p:cNvPr id="4" name="Content Placeholder 3">
            <a:extLst>
              <a:ext uri="{FF2B5EF4-FFF2-40B4-BE49-F238E27FC236}">
                <a16:creationId xmlns:a16="http://schemas.microsoft.com/office/drawing/2014/main" id="{B4E491E1-7A3B-87AB-7F9F-6203CCB55650}"/>
              </a:ext>
            </a:extLst>
          </p:cNvPr>
          <p:cNvSpPr>
            <a:spLocks noGrp="1"/>
          </p:cNvSpPr>
          <p:nvPr>
            <p:ph idx="1"/>
          </p:nvPr>
        </p:nvSpPr>
        <p:spPr>
          <a:xfrm>
            <a:off x="395536" y="771551"/>
            <a:ext cx="8424936" cy="720079"/>
          </a:xfrm>
        </p:spPr>
        <p:txBody>
          <a:bodyPr>
            <a:normAutofit/>
          </a:bodyPr>
          <a:lstStyle/>
          <a:p>
            <a:pPr algn="l" rtl="0">
              <a:lnSpc>
                <a:spcPct val="90000"/>
              </a:lnSpc>
            </a:pPr>
            <a:r>
              <a:rPr lang="en-US" sz="1800" dirty="0">
                <a:solidFill>
                  <a:srgbClr val="3E4C56"/>
                </a:solidFill>
              </a:rPr>
              <a:t>In Primo we search CDI for article "Feminist Sociology and the Future of Work: A Tribute to Joan Acker and the AJS Special Issue on Women" by Williams, Christine L.".  </a:t>
            </a:r>
          </a:p>
          <a:p>
            <a:pPr marL="285750" indent="-285750"/>
            <a:endParaRPr lang="en-US" sz="1800" dirty="0"/>
          </a:p>
        </p:txBody>
      </p:sp>
      <p:sp>
        <p:nvSpPr>
          <p:cNvPr id="8" name="Rectangle 7">
            <a:extLst>
              <a:ext uri="{FF2B5EF4-FFF2-40B4-BE49-F238E27FC236}">
                <a16:creationId xmlns:a16="http://schemas.microsoft.com/office/drawing/2014/main" id="{E4140E13-A474-4E38-6EAD-8851A1857461}"/>
              </a:ext>
            </a:extLst>
          </p:cNvPr>
          <p:cNvSpPr/>
          <p:nvPr/>
        </p:nvSpPr>
        <p:spPr>
          <a:xfrm>
            <a:off x="251520" y="3651870"/>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F7AFC1-6118-2444-D186-005A9AAE7FA9}"/>
              </a:ext>
            </a:extLst>
          </p:cNvPr>
          <p:cNvSpPr/>
          <p:nvPr/>
        </p:nvSpPr>
        <p:spPr>
          <a:xfrm>
            <a:off x="1979712" y="3651870"/>
            <a:ext cx="4824536"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289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B02BE-E7BF-0B6C-33E0-D27FC4FB0C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B603C54-EEE8-3D80-76E0-26E8DE9E1805}"/>
              </a:ext>
            </a:extLst>
          </p:cNvPr>
          <p:cNvPicPr>
            <a:picLocks noChangeAspect="1"/>
          </p:cNvPicPr>
          <p:nvPr/>
        </p:nvPicPr>
        <p:blipFill>
          <a:blip r:embed="rId2"/>
          <a:stretch>
            <a:fillRect/>
          </a:stretch>
        </p:blipFill>
        <p:spPr>
          <a:xfrm>
            <a:off x="1518455" y="1519723"/>
            <a:ext cx="6444208" cy="3234060"/>
          </a:xfrm>
          <a:prstGeom prst="rect">
            <a:avLst/>
          </a:prstGeom>
          <a:ln>
            <a:solidFill>
              <a:schemeClr val="accent1"/>
            </a:solidFill>
          </a:ln>
        </p:spPr>
      </p:pic>
      <p:sp>
        <p:nvSpPr>
          <p:cNvPr id="3" name="Title 2">
            <a:extLst>
              <a:ext uri="{FF2B5EF4-FFF2-40B4-BE49-F238E27FC236}">
                <a16:creationId xmlns:a16="http://schemas.microsoft.com/office/drawing/2014/main" id="{C06A8F2A-C528-5F41-9EDA-BA9849B546DB}"/>
              </a:ext>
            </a:extLst>
          </p:cNvPr>
          <p:cNvSpPr>
            <a:spLocks noGrp="1"/>
          </p:cNvSpPr>
          <p:nvPr>
            <p:ph type="title"/>
          </p:nvPr>
        </p:nvSpPr>
        <p:spPr/>
        <p:txBody>
          <a:bodyPr/>
          <a:lstStyle/>
          <a:p>
            <a:r>
              <a:rPr lang="en-US" dirty="0"/>
              <a:t>An example with Link Resolver</a:t>
            </a:r>
          </a:p>
        </p:txBody>
      </p:sp>
      <p:sp>
        <p:nvSpPr>
          <p:cNvPr id="4" name="Content Placeholder 3">
            <a:extLst>
              <a:ext uri="{FF2B5EF4-FFF2-40B4-BE49-F238E27FC236}">
                <a16:creationId xmlns:a16="http://schemas.microsoft.com/office/drawing/2014/main" id="{799D2B91-506E-9608-4871-63CC14292956}"/>
              </a:ext>
            </a:extLst>
          </p:cNvPr>
          <p:cNvSpPr>
            <a:spLocks noGrp="1"/>
          </p:cNvSpPr>
          <p:nvPr>
            <p:ph idx="1"/>
          </p:nvPr>
        </p:nvSpPr>
        <p:spPr>
          <a:xfrm>
            <a:off x="395536" y="771551"/>
            <a:ext cx="8424936" cy="720079"/>
          </a:xfrm>
        </p:spPr>
        <p:txBody>
          <a:bodyPr>
            <a:normAutofit/>
          </a:bodyPr>
          <a:lstStyle/>
          <a:p>
            <a:pPr algn="l" rtl="0">
              <a:lnSpc>
                <a:spcPct val="90000"/>
              </a:lnSpc>
            </a:pPr>
            <a:r>
              <a:rPr lang="en-US" sz="2000" dirty="0">
                <a:solidFill>
                  <a:srgbClr val="3E4C56"/>
                </a:solidFill>
              </a:rPr>
              <a:t>After viewing the results we will click "CCC Get It Now" (the Electronic Collection Name)</a:t>
            </a:r>
            <a:endParaRPr lang="en-US" sz="2000" dirty="0"/>
          </a:p>
        </p:txBody>
      </p:sp>
      <p:sp>
        <p:nvSpPr>
          <p:cNvPr id="12" name="Rectangle 11">
            <a:extLst>
              <a:ext uri="{FF2B5EF4-FFF2-40B4-BE49-F238E27FC236}">
                <a16:creationId xmlns:a16="http://schemas.microsoft.com/office/drawing/2014/main" id="{C15BC2F7-3DE5-8327-54BF-0501872E9418}"/>
              </a:ext>
            </a:extLst>
          </p:cNvPr>
          <p:cNvSpPr/>
          <p:nvPr/>
        </p:nvSpPr>
        <p:spPr>
          <a:xfrm>
            <a:off x="1763688" y="3291830"/>
            <a:ext cx="1656184" cy="456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B795FD-5D3C-CB95-56D4-4CC85D633FE8}"/>
              </a:ext>
            </a:extLst>
          </p:cNvPr>
          <p:cNvSpPr txBox="1"/>
          <p:nvPr/>
        </p:nvSpPr>
        <p:spPr>
          <a:xfrm>
            <a:off x="4283968" y="2499742"/>
            <a:ext cx="2664296" cy="738664"/>
          </a:xfrm>
          <a:prstGeom prst="rect">
            <a:avLst/>
          </a:prstGeom>
          <a:solidFill>
            <a:srgbClr val="FFFF00"/>
          </a:solidFill>
          <a:ln>
            <a:solidFill>
              <a:schemeClr val="accent1"/>
            </a:solidFill>
          </a:ln>
        </p:spPr>
        <p:txBody>
          <a:bodyPr wrap="square" rtlCol="0">
            <a:spAutoFit/>
          </a:bodyPr>
          <a:lstStyle/>
          <a:p>
            <a:r>
              <a:rPr lang="en-US" sz="1400" dirty="0"/>
              <a:t>With Link Resolver method it gives the name of the Electronic Collection as the link</a:t>
            </a:r>
          </a:p>
        </p:txBody>
      </p:sp>
      <p:cxnSp>
        <p:nvCxnSpPr>
          <p:cNvPr id="8" name="Straight Arrow Connector 7">
            <a:extLst>
              <a:ext uri="{FF2B5EF4-FFF2-40B4-BE49-F238E27FC236}">
                <a16:creationId xmlns:a16="http://schemas.microsoft.com/office/drawing/2014/main" id="{A56C7E9E-5577-BDCC-B2B8-A4DEB98307FF}"/>
              </a:ext>
            </a:extLst>
          </p:cNvPr>
          <p:cNvCxnSpPr/>
          <p:nvPr/>
        </p:nvCxnSpPr>
        <p:spPr>
          <a:xfrm flipH="1">
            <a:off x="3491880" y="2859782"/>
            <a:ext cx="792088" cy="3786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529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DBB4-0CC4-BEC6-E3C9-8473CC331A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D3F345-AF4D-8279-B363-76573F3F3F52}"/>
              </a:ext>
            </a:extLst>
          </p:cNvPr>
          <p:cNvSpPr>
            <a:spLocks noGrp="1"/>
          </p:cNvSpPr>
          <p:nvPr>
            <p:ph type="title"/>
          </p:nvPr>
        </p:nvSpPr>
        <p:spPr/>
        <p:txBody>
          <a:bodyPr/>
          <a:lstStyle/>
          <a:p>
            <a:r>
              <a:rPr lang="en-US" dirty="0"/>
              <a:t>An example with Link Resolver</a:t>
            </a:r>
          </a:p>
        </p:txBody>
      </p:sp>
      <p:sp>
        <p:nvSpPr>
          <p:cNvPr id="4" name="Content Placeholder 3">
            <a:extLst>
              <a:ext uri="{FF2B5EF4-FFF2-40B4-BE49-F238E27FC236}">
                <a16:creationId xmlns:a16="http://schemas.microsoft.com/office/drawing/2014/main" id="{69476917-6673-3530-EDB5-368BA8E3DDF3}"/>
              </a:ext>
            </a:extLst>
          </p:cNvPr>
          <p:cNvSpPr>
            <a:spLocks noGrp="1"/>
          </p:cNvSpPr>
          <p:nvPr>
            <p:ph idx="1"/>
          </p:nvPr>
        </p:nvSpPr>
        <p:spPr>
          <a:xfrm>
            <a:off x="395536" y="771551"/>
            <a:ext cx="8424936" cy="2088231"/>
          </a:xfrm>
        </p:spPr>
        <p:txBody>
          <a:bodyPr>
            <a:normAutofit lnSpcReduction="10000"/>
          </a:bodyPr>
          <a:lstStyle/>
          <a:p>
            <a:pPr algn="l" rtl="0">
              <a:lnSpc>
                <a:spcPct val="90000"/>
              </a:lnSpc>
            </a:pPr>
            <a:r>
              <a:rPr lang="en-US" sz="1800" dirty="0">
                <a:solidFill>
                  <a:srgbClr val="3E4C56"/>
                </a:solidFill>
              </a:rPr>
              <a:t>It uses the Link Resolver and does not go directly to a link.</a:t>
            </a:r>
          </a:p>
          <a:p>
            <a:pPr>
              <a:lnSpc>
                <a:spcPct val="90000"/>
              </a:lnSpc>
            </a:pPr>
            <a:r>
              <a:rPr lang="en-US" sz="1800" dirty="0">
                <a:solidFill>
                  <a:srgbClr val="3E4C56"/>
                </a:solidFill>
              </a:rPr>
              <a:t>It goes to: </a:t>
            </a:r>
            <a:r>
              <a:rPr lang="en-US" sz="1800" dirty="0">
                <a:solidFill>
                  <a:srgbClr val="3E4C56"/>
                </a:solidFill>
                <a:hlinkClick r:id="rId2"/>
              </a:rPr>
              <a:t>https://exldeveu00.primo.exlibrisgroup.com/view/action/uresolver.do?operation=resolveService&amp;package_service_id=8404991540000121&amp;institutionId=121&amp;customerId=110&amp;VE=true</a:t>
            </a:r>
            <a:endParaRPr lang="en-US" sz="1800" dirty="0">
              <a:solidFill>
                <a:srgbClr val="3E4C56"/>
              </a:solidFill>
            </a:endParaRPr>
          </a:p>
          <a:p>
            <a:pPr>
              <a:lnSpc>
                <a:spcPct val="90000"/>
              </a:lnSpc>
            </a:pPr>
            <a:r>
              <a:rPr lang="en-US" sz="1800" dirty="0">
                <a:solidFill>
                  <a:srgbClr val="3E4C56"/>
                </a:solidFill>
              </a:rPr>
              <a:t>The link resolver then resolves this URL and it and goes to </a:t>
            </a:r>
            <a:r>
              <a:rPr lang="en-US" sz="1800" dirty="0">
                <a:hlinkClick r:id="rId3"/>
              </a:rPr>
              <a:t>https://www.journals.uchicago.edu/toc/ajs/current</a:t>
            </a:r>
            <a:endParaRPr lang="en-US" sz="1800" dirty="0"/>
          </a:p>
          <a:p>
            <a:pPr>
              <a:lnSpc>
                <a:spcPct val="90000"/>
              </a:lnSpc>
            </a:pPr>
            <a:r>
              <a:rPr lang="en-US" sz="1800" dirty="0"/>
              <a:t>It starts like this:</a:t>
            </a:r>
          </a:p>
        </p:txBody>
      </p:sp>
      <p:pic>
        <p:nvPicPr>
          <p:cNvPr id="7" name="Picture 6">
            <a:extLst>
              <a:ext uri="{FF2B5EF4-FFF2-40B4-BE49-F238E27FC236}">
                <a16:creationId xmlns:a16="http://schemas.microsoft.com/office/drawing/2014/main" id="{14F1521B-F268-3AAA-7143-DE6585C743CC}"/>
              </a:ext>
            </a:extLst>
          </p:cNvPr>
          <p:cNvPicPr>
            <a:picLocks noChangeAspect="1"/>
          </p:cNvPicPr>
          <p:nvPr/>
        </p:nvPicPr>
        <p:blipFill>
          <a:blip r:embed="rId4"/>
          <a:stretch>
            <a:fillRect/>
          </a:stretch>
        </p:blipFill>
        <p:spPr>
          <a:xfrm>
            <a:off x="0" y="2888847"/>
            <a:ext cx="9144000" cy="330975"/>
          </a:xfrm>
          <a:prstGeom prst="rect">
            <a:avLst/>
          </a:prstGeom>
          <a:ln>
            <a:solidFill>
              <a:schemeClr val="accent1"/>
            </a:solidFill>
          </a:ln>
        </p:spPr>
      </p:pic>
      <p:sp>
        <p:nvSpPr>
          <p:cNvPr id="8" name="Content Placeholder 3">
            <a:extLst>
              <a:ext uri="{FF2B5EF4-FFF2-40B4-BE49-F238E27FC236}">
                <a16:creationId xmlns:a16="http://schemas.microsoft.com/office/drawing/2014/main" id="{45BD6814-6EA8-43B3-AFB0-51770DB904BC}"/>
              </a:ext>
            </a:extLst>
          </p:cNvPr>
          <p:cNvSpPr txBox="1">
            <a:spLocks/>
          </p:cNvSpPr>
          <p:nvPr/>
        </p:nvSpPr>
        <p:spPr>
          <a:xfrm>
            <a:off x="359532" y="3435847"/>
            <a:ext cx="8424936" cy="43204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sz="1800" dirty="0">
                <a:solidFill>
                  <a:srgbClr val="3E4C56"/>
                </a:solidFill>
              </a:rPr>
              <a:t>And then is resolved to this</a:t>
            </a:r>
            <a:endParaRPr lang="en-US" sz="1800" dirty="0"/>
          </a:p>
        </p:txBody>
      </p:sp>
      <p:pic>
        <p:nvPicPr>
          <p:cNvPr id="10" name="Picture 9">
            <a:extLst>
              <a:ext uri="{FF2B5EF4-FFF2-40B4-BE49-F238E27FC236}">
                <a16:creationId xmlns:a16="http://schemas.microsoft.com/office/drawing/2014/main" id="{42433DD6-94DD-C4E5-A1DA-0768B494E94E}"/>
              </a:ext>
            </a:extLst>
          </p:cNvPr>
          <p:cNvPicPr>
            <a:picLocks noChangeAspect="1"/>
          </p:cNvPicPr>
          <p:nvPr/>
        </p:nvPicPr>
        <p:blipFill>
          <a:blip r:embed="rId5"/>
          <a:stretch>
            <a:fillRect/>
          </a:stretch>
        </p:blipFill>
        <p:spPr>
          <a:xfrm>
            <a:off x="5071" y="3867895"/>
            <a:ext cx="9144000" cy="364718"/>
          </a:xfrm>
          <a:prstGeom prst="rect">
            <a:avLst/>
          </a:prstGeom>
          <a:ln>
            <a:solidFill>
              <a:schemeClr val="accent1"/>
            </a:solidFill>
          </a:ln>
        </p:spPr>
      </p:pic>
    </p:spTree>
    <p:extLst>
      <p:ext uri="{BB962C8B-B14F-4D97-AF65-F5344CB8AC3E}">
        <p14:creationId xmlns:p14="http://schemas.microsoft.com/office/powerpoint/2010/main" val="209310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149983" cy="1240583"/>
          </a:xfrm>
        </p:spPr>
        <p:txBody>
          <a:bodyPr/>
          <a:lstStyle/>
          <a:p>
            <a:pPr algn="ctr"/>
            <a:r>
              <a:rPr lang="en-US" sz="2600" dirty="0"/>
              <a:t>Introduction</a:t>
            </a:r>
          </a:p>
        </p:txBody>
      </p:sp>
    </p:spTree>
    <p:extLst>
      <p:ext uri="{BB962C8B-B14F-4D97-AF65-F5344CB8AC3E}">
        <p14:creationId xmlns:p14="http://schemas.microsoft.com/office/powerpoint/2010/main" val="1698481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65125-3E0B-8250-ACDA-60EA8BD9A8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942F22-9C6B-C40C-0609-05B0C7C3B20F}"/>
              </a:ext>
            </a:extLst>
          </p:cNvPr>
          <p:cNvSpPr>
            <a:spLocks noGrp="1"/>
          </p:cNvSpPr>
          <p:nvPr>
            <p:ph type="title"/>
          </p:nvPr>
        </p:nvSpPr>
        <p:spPr/>
        <p:txBody>
          <a:bodyPr/>
          <a:lstStyle/>
          <a:p>
            <a:r>
              <a:rPr lang="en-US" dirty="0"/>
              <a:t>An example with Link Resolver</a:t>
            </a:r>
          </a:p>
        </p:txBody>
      </p:sp>
      <p:sp>
        <p:nvSpPr>
          <p:cNvPr id="4" name="Content Placeholder 3">
            <a:extLst>
              <a:ext uri="{FF2B5EF4-FFF2-40B4-BE49-F238E27FC236}">
                <a16:creationId xmlns:a16="http://schemas.microsoft.com/office/drawing/2014/main" id="{231D6385-2103-3AD2-95DA-C86C39EDDC01}"/>
              </a:ext>
            </a:extLst>
          </p:cNvPr>
          <p:cNvSpPr>
            <a:spLocks noGrp="1"/>
          </p:cNvSpPr>
          <p:nvPr>
            <p:ph idx="1"/>
          </p:nvPr>
        </p:nvSpPr>
        <p:spPr>
          <a:xfrm>
            <a:off x="395536" y="771552"/>
            <a:ext cx="8424936" cy="504054"/>
          </a:xfrm>
        </p:spPr>
        <p:txBody>
          <a:bodyPr>
            <a:normAutofit/>
          </a:bodyPr>
          <a:lstStyle/>
          <a:p>
            <a:pPr algn="l" rtl="0">
              <a:lnSpc>
                <a:spcPct val="90000"/>
              </a:lnSpc>
            </a:pPr>
            <a:r>
              <a:rPr lang="en-US" sz="1800" dirty="0">
                <a:solidFill>
                  <a:srgbClr val="3E4C56"/>
                </a:solidFill>
              </a:rPr>
              <a:t>The user arrives to </a:t>
            </a:r>
            <a:r>
              <a:rPr lang="en-US" sz="1800" dirty="0">
                <a:hlinkClick r:id="rId2"/>
              </a:rPr>
              <a:t>https://www.journals.uchicago.edu/toc/ajs/current</a:t>
            </a:r>
            <a:endParaRPr lang="en-US" sz="1800" dirty="0"/>
          </a:p>
        </p:txBody>
      </p:sp>
      <p:pic>
        <p:nvPicPr>
          <p:cNvPr id="5" name="Picture 4">
            <a:extLst>
              <a:ext uri="{FF2B5EF4-FFF2-40B4-BE49-F238E27FC236}">
                <a16:creationId xmlns:a16="http://schemas.microsoft.com/office/drawing/2014/main" id="{2C4CBA86-25A0-AFC0-E7DC-519C26BC2A14}"/>
              </a:ext>
            </a:extLst>
          </p:cNvPr>
          <p:cNvPicPr>
            <a:picLocks noChangeAspect="1"/>
          </p:cNvPicPr>
          <p:nvPr/>
        </p:nvPicPr>
        <p:blipFill>
          <a:blip r:embed="rId3"/>
          <a:stretch>
            <a:fillRect/>
          </a:stretch>
        </p:blipFill>
        <p:spPr>
          <a:xfrm>
            <a:off x="0" y="1131590"/>
            <a:ext cx="9144000" cy="3732441"/>
          </a:xfrm>
          <a:prstGeom prst="rect">
            <a:avLst/>
          </a:prstGeom>
          <a:ln>
            <a:solidFill>
              <a:schemeClr val="accent1"/>
            </a:solidFill>
          </a:ln>
        </p:spPr>
      </p:pic>
      <p:sp>
        <p:nvSpPr>
          <p:cNvPr id="6" name="Rectangle 5">
            <a:extLst>
              <a:ext uri="{FF2B5EF4-FFF2-40B4-BE49-F238E27FC236}">
                <a16:creationId xmlns:a16="http://schemas.microsoft.com/office/drawing/2014/main" id="{B9092EFF-448A-B60F-27C7-4ED840D75271}"/>
              </a:ext>
            </a:extLst>
          </p:cNvPr>
          <p:cNvSpPr/>
          <p:nvPr/>
        </p:nvSpPr>
        <p:spPr>
          <a:xfrm>
            <a:off x="755576" y="1131590"/>
            <a:ext cx="2592288" cy="2690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230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239A8-2FD7-607A-67D3-DC8BB09F46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829A78-FD92-809D-CE92-C6D34EB15617}"/>
              </a:ext>
            </a:extLst>
          </p:cNvPr>
          <p:cNvSpPr>
            <a:spLocks noGrp="1"/>
          </p:cNvSpPr>
          <p:nvPr>
            <p:ph type="title"/>
          </p:nvPr>
        </p:nvSpPr>
        <p:spPr/>
        <p:txBody>
          <a:bodyPr/>
          <a:lstStyle/>
          <a:p>
            <a:r>
              <a:rPr lang="en-US" dirty="0"/>
              <a:t>An example with Link Resolver</a:t>
            </a:r>
          </a:p>
        </p:txBody>
      </p:sp>
      <p:sp>
        <p:nvSpPr>
          <p:cNvPr id="4" name="Content Placeholder 3">
            <a:extLst>
              <a:ext uri="{FF2B5EF4-FFF2-40B4-BE49-F238E27FC236}">
                <a16:creationId xmlns:a16="http://schemas.microsoft.com/office/drawing/2014/main" id="{E325784A-62E2-696A-EBC8-2D9DD7BEC427}"/>
              </a:ext>
            </a:extLst>
          </p:cNvPr>
          <p:cNvSpPr>
            <a:spLocks noGrp="1"/>
          </p:cNvSpPr>
          <p:nvPr>
            <p:ph idx="1"/>
          </p:nvPr>
        </p:nvSpPr>
        <p:spPr>
          <a:xfrm>
            <a:off x="395536" y="771551"/>
            <a:ext cx="8424936" cy="720079"/>
          </a:xfrm>
        </p:spPr>
        <p:txBody>
          <a:bodyPr>
            <a:normAutofit/>
          </a:bodyPr>
          <a:lstStyle/>
          <a:p>
            <a:pPr algn="l" rtl="0">
              <a:lnSpc>
                <a:spcPct val="90000"/>
              </a:lnSpc>
            </a:pPr>
            <a:r>
              <a:rPr lang="en-US" sz="1800" dirty="0">
                <a:solidFill>
                  <a:srgbClr val="3E4C56"/>
                </a:solidFill>
              </a:rPr>
              <a:t>On a technical level, when using "Link in record" the following appears in the "links" and "delivery" sections of the </a:t>
            </a:r>
            <a:r>
              <a:rPr lang="en-US" sz="1800" dirty="0">
                <a:solidFill>
                  <a:srgbClr val="3E4C56"/>
                </a:solidFill>
                <a:hlinkClick r:id="rId2"/>
              </a:rPr>
              <a:t>PNX</a:t>
            </a:r>
            <a:r>
              <a:rPr lang="en-US" sz="1800" dirty="0">
                <a:solidFill>
                  <a:srgbClr val="3E4C56"/>
                </a:solidFill>
              </a:rPr>
              <a:t> of the record:</a:t>
            </a:r>
          </a:p>
        </p:txBody>
      </p:sp>
      <p:sp>
        <p:nvSpPr>
          <p:cNvPr id="5" name="TextBox 4">
            <a:extLst>
              <a:ext uri="{FF2B5EF4-FFF2-40B4-BE49-F238E27FC236}">
                <a16:creationId xmlns:a16="http://schemas.microsoft.com/office/drawing/2014/main" id="{B0C16C45-CB99-E8CD-D9F8-B25A53806330}"/>
              </a:ext>
            </a:extLst>
          </p:cNvPr>
          <p:cNvSpPr txBox="1"/>
          <p:nvPr/>
        </p:nvSpPr>
        <p:spPr>
          <a:xfrm>
            <a:off x="0" y="3633867"/>
            <a:ext cx="9108504" cy="830997"/>
          </a:xfrm>
          <a:prstGeom prst="rect">
            <a:avLst/>
          </a:prstGeom>
          <a:noFill/>
          <a:ln>
            <a:solidFill>
              <a:schemeClr val="accent1"/>
            </a:solidFill>
          </a:ln>
        </p:spPr>
        <p:txBody>
          <a:bodyPr wrap="square" rtlCol="0">
            <a:spAutoFit/>
          </a:bodyPr>
          <a:lstStyle/>
          <a:p>
            <a:r>
              <a:rPr lang="en-US" sz="1200" dirty="0"/>
              <a:t>&lt;delivery&gt;</a:t>
            </a:r>
          </a:p>
          <a:p>
            <a:r>
              <a:rPr lang="en-US" sz="1200" dirty="0"/>
              <a:t>    &lt;</a:t>
            </a:r>
            <a:r>
              <a:rPr lang="en-US" sz="1200" dirty="0" err="1"/>
              <a:t>delcategory</a:t>
            </a:r>
            <a:r>
              <a:rPr lang="en-US" sz="1200" dirty="0"/>
              <a:t>&gt;Remote Search Resource&lt;/</a:t>
            </a:r>
            <a:r>
              <a:rPr lang="en-US" sz="1200" dirty="0" err="1"/>
              <a:t>delcategory</a:t>
            </a:r>
            <a:r>
              <a:rPr lang="en-US" sz="1200" dirty="0"/>
              <a:t>&gt;</a:t>
            </a:r>
          </a:p>
          <a:p>
            <a:r>
              <a:rPr lang="en-US" sz="1200" dirty="0"/>
              <a:t>    &lt;</a:t>
            </a:r>
            <a:r>
              <a:rPr lang="en-US" sz="1200" dirty="0" err="1"/>
              <a:t>fulltext</a:t>
            </a:r>
            <a:r>
              <a:rPr lang="en-US" sz="1200" dirty="0"/>
              <a:t>&gt;</a:t>
            </a:r>
            <a:r>
              <a:rPr lang="en-US" sz="1200" dirty="0" err="1">
                <a:highlight>
                  <a:srgbClr val="FFFF00"/>
                </a:highlight>
              </a:rPr>
              <a:t>fulltext</a:t>
            </a:r>
            <a:r>
              <a:rPr lang="en-US" sz="1200" dirty="0"/>
              <a:t>&lt;/</a:t>
            </a:r>
            <a:r>
              <a:rPr lang="en-US" sz="1200" dirty="0" err="1"/>
              <a:t>fulltext</a:t>
            </a:r>
            <a:r>
              <a:rPr lang="en-US" sz="1200" dirty="0"/>
              <a:t>&gt;</a:t>
            </a:r>
          </a:p>
          <a:p>
            <a:r>
              <a:rPr lang="en-US" sz="1200" dirty="0"/>
              <a:t>&lt;/delivery&gt;</a:t>
            </a:r>
          </a:p>
        </p:txBody>
      </p:sp>
      <p:sp>
        <p:nvSpPr>
          <p:cNvPr id="6" name="TextBox 5">
            <a:extLst>
              <a:ext uri="{FF2B5EF4-FFF2-40B4-BE49-F238E27FC236}">
                <a16:creationId xmlns:a16="http://schemas.microsoft.com/office/drawing/2014/main" id="{CF3AEBFB-A301-2A46-3673-EEB78F0FF062}"/>
              </a:ext>
            </a:extLst>
          </p:cNvPr>
          <p:cNvSpPr txBox="1"/>
          <p:nvPr/>
        </p:nvSpPr>
        <p:spPr>
          <a:xfrm>
            <a:off x="0" y="1475948"/>
            <a:ext cx="9108504" cy="1015663"/>
          </a:xfrm>
          <a:prstGeom prst="rect">
            <a:avLst/>
          </a:prstGeom>
          <a:noFill/>
          <a:ln>
            <a:solidFill>
              <a:schemeClr val="accent1"/>
            </a:solidFill>
          </a:ln>
        </p:spPr>
        <p:txBody>
          <a:bodyPr wrap="square" rtlCol="0">
            <a:spAutoFit/>
          </a:bodyPr>
          <a:lstStyle/>
          <a:p>
            <a:r>
              <a:rPr lang="en-US" sz="1200" dirty="0"/>
              <a:t> &lt;links&gt;</a:t>
            </a:r>
          </a:p>
          <a:p>
            <a:r>
              <a:rPr lang="en-US" sz="1200" dirty="0"/>
              <a:t>    &lt;</a:t>
            </a:r>
            <a:r>
              <a:rPr lang="en-US" sz="1200" dirty="0" err="1"/>
              <a:t>openurl</a:t>
            </a:r>
            <a:r>
              <a:rPr lang="en-US" sz="1200" dirty="0"/>
              <a:t>&gt;$$</a:t>
            </a:r>
            <a:r>
              <a:rPr lang="en-US" sz="1200" dirty="0" err="1"/>
              <a:t>Topenurl_article</a:t>
            </a:r>
            <a:r>
              <a:rPr lang="en-US" sz="1200" dirty="0"/>
              <a:t>&lt;/</a:t>
            </a:r>
            <a:r>
              <a:rPr lang="en-US" sz="1200" dirty="0" err="1"/>
              <a:t>openurl</a:t>
            </a:r>
            <a:r>
              <a:rPr lang="en-US" sz="1200" dirty="0"/>
              <a:t>&gt;</a:t>
            </a:r>
          </a:p>
          <a:p>
            <a:r>
              <a:rPr lang="en-US" sz="1200" dirty="0"/>
              <a:t>    &lt;</a:t>
            </a:r>
            <a:r>
              <a:rPr lang="en-US" sz="1200" dirty="0" err="1"/>
              <a:t>openurlfulltext</a:t>
            </a:r>
            <a:r>
              <a:rPr lang="en-US" sz="1200" dirty="0"/>
              <a:t>&gt;$$</a:t>
            </a:r>
            <a:r>
              <a:rPr lang="en-US" sz="1200" dirty="0" err="1"/>
              <a:t>Topenurlfull_article</a:t>
            </a:r>
            <a:r>
              <a:rPr lang="en-US" sz="1200" dirty="0"/>
              <a:t>&lt;/</a:t>
            </a:r>
            <a:r>
              <a:rPr lang="en-US" sz="1200" dirty="0" err="1"/>
              <a:t>openurlfulltext</a:t>
            </a:r>
            <a:r>
              <a:rPr lang="en-US" sz="1200" dirty="0"/>
              <a:t>&gt;</a:t>
            </a:r>
          </a:p>
          <a:p>
            <a:r>
              <a:rPr lang="en-US" sz="1200" dirty="0"/>
              <a:t>    &lt;thumbnail&gt;$$</a:t>
            </a:r>
            <a:r>
              <a:rPr lang="en-US" sz="1200" dirty="0" err="1"/>
              <a:t>Tsyndetics_thumb_exl</a:t>
            </a:r>
            <a:r>
              <a:rPr lang="en-US" sz="1200" dirty="0"/>
              <a:t>&lt;/thumbnail&gt;</a:t>
            </a:r>
          </a:p>
          <a:p>
            <a:r>
              <a:rPr lang="en-US" sz="1200" dirty="0"/>
              <a:t>  &lt;/links&gt;</a:t>
            </a:r>
          </a:p>
        </p:txBody>
      </p:sp>
      <p:sp>
        <p:nvSpPr>
          <p:cNvPr id="7" name="TextBox 6">
            <a:extLst>
              <a:ext uri="{FF2B5EF4-FFF2-40B4-BE49-F238E27FC236}">
                <a16:creationId xmlns:a16="http://schemas.microsoft.com/office/drawing/2014/main" id="{99D0AEC0-CBDA-6194-4653-636FBBA63C9A}"/>
              </a:ext>
            </a:extLst>
          </p:cNvPr>
          <p:cNvSpPr txBox="1"/>
          <p:nvPr/>
        </p:nvSpPr>
        <p:spPr>
          <a:xfrm>
            <a:off x="5076056" y="1350876"/>
            <a:ext cx="3168352" cy="738664"/>
          </a:xfrm>
          <a:prstGeom prst="rect">
            <a:avLst/>
          </a:prstGeom>
          <a:solidFill>
            <a:srgbClr val="FFFF00"/>
          </a:solidFill>
          <a:ln>
            <a:solidFill>
              <a:schemeClr val="accent1"/>
            </a:solidFill>
          </a:ln>
        </p:spPr>
        <p:txBody>
          <a:bodyPr wrap="square" rtlCol="0">
            <a:spAutoFit/>
          </a:bodyPr>
          <a:lstStyle/>
          <a:p>
            <a:r>
              <a:rPr lang="en-US" sz="1400" dirty="0"/>
              <a:t>There is no "</a:t>
            </a:r>
            <a:r>
              <a:rPr lang="en-US" sz="1400" dirty="0" err="1"/>
              <a:t>linktorsrc</a:t>
            </a:r>
            <a:r>
              <a:rPr lang="en-US" sz="1400" dirty="0"/>
              <a:t>" with a URL (as there was for the "Link in record" example)</a:t>
            </a:r>
          </a:p>
        </p:txBody>
      </p:sp>
      <p:cxnSp>
        <p:nvCxnSpPr>
          <p:cNvPr id="9" name="Straight Connector 8">
            <a:extLst>
              <a:ext uri="{FF2B5EF4-FFF2-40B4-BE49-F238E27FC236}">
                <a16:creationId xmlns:a16="http://schemas.microsoft.com/office/drawing/2014/main" id="{2B8E3BD6-3EE3-795F-28CE-04AA23B9AEC6}"/>
              </a:ext>
            </a:extLst>
          </p:cNvPr>
          <p:cNvCxnSpPr>
            <a:cxnSpLocks/>
            <a:stCxn id="7" idx="1"/>
          </p:cNvCxnSpPr>
          <p:nvPr/>
        </p:nvCxnSpPr>
        <p:spPr>
          <a:xfrm flipH="1">
            <a:off x="4355976" y="1720208"/>
            <a:ext cx="72008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46C6C35-9614-7D19-10AC-BFAE9BBF923B}"/>
              </a:ext>
            </a:extLst>
          </p:cNvPr>
          <p:cNvCxnSpPr>
            <a:cxnSpLocks/>
          </p:cNvCxnSpPr>
          <p:nvPr/>
        </p:nvCxnSpPr>
        <p:spPr>
          <a:xfrm flipH="1">
            <a:off x="3779912" y="1720208"/>
            <a:ext cx="576064" cy="153888"/>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C8BF8B-9363-8C21-9203-F9756A594C11}"/>
              </a:ext>
            </a:extLst>
          </p:cNvPr>
          <p:cNvSpPr txBox="1"/>
          <p:nvPr/>
        </p:nvSpPr>
        <p:spPr>
          <a:xfrm>
            <a:off x="3635896" y="3108522"/>
            <a:ext cx="3168352" cy="738664"/>
          </a:xfrm>
          <a:prstGeom prst="rect">
            <a:avLst/>
          </a:prstGeom>
          <a:solidFill>
            <a:srgbClr val="FFFF00"/>
          </a:solidFill>
          <a:ln>
            <a:solidFill>
              <a:schemeClr val="accent1"/>
            </a:solidFill>
          </a:ln>
        </p:spPr>
        <p:txBody>
          <a:bodyPr wrap="square" rtlCol="0">
            <a:spAutoFit/>
          </a:bodyPr>
          <a:lstStyle/>
          <a:p>
            <a:r>
              <a:rPr lang="en-US" sz="1400" dirty="0"/>
              <a:t>The delivery is "Fulltext" instead </a:t>
            </a:r>
            <a:r>
              <a:rPr lang="en-US" sz="1400" dirty="0" err="1"/>
              <a:t>oif</a:t>
            </a:r>
            <a:r>
              <a:rPr lang="en-US" sz="1400" dirty="0"/>
              <a:t> </a:t>
            </a:r>
            <a:r>
              <a:rPr lang="en-US" sz="1400" dirty="0" err="1">
                <a:highlight>
                  <a:srgbClr val="FFFF00"/>
                </a:highlight>
              </a:rPr>
              <a:t>fulltext_linktorsrc</a:t>
            </a:r>
            <a:r>
              <a:rPr lang="en-US" sz="1400" dirty="0"/>
              <a:t>" (as it was for the "Link in record" example)</a:t>
            </a:r>
          </a:p>
        </p:txBody>
      </p:sp>
      <p:cxnSp>
        <p:nvCxnSpPr>
          <p:cNvPr id="13" name="Straight Connector 12">
            <a:extLst>
              <a:ext uri="{FF2B5EF4-FFF2-40B4-BE49-F238E27FC236}">
                <a16:creationId xmlns:a16="http://schemas.microsoft.com/office/drawing/2014/main" id="{F0CC3E22-F474-7429-1FE6-AA823A621843}"/>
              </a:ext>
            </a:extLst>
          </p:cNvPr>
          <p:cNvCxnSpPr>
            <a:cxnSpLocks/>
          </p:cNvCxnSpPr>
          <p:nvPr/>
        </p:nvCxnSpPr>
        <p:spPr>
          <a:xfrm flipH="1">
            <a:off x="2915816" y="3370132"/>
            <a:ext cx="72008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139019-016C-3662-E0BC-C5B0A21E63D1}"/>
              </a:ext>
            </a:extLst>
          </p:cNvPr>
          <p:cNvCxnSpPr>
            <a:cxnSpLocks/>
          </p:cNvCxnSpPr>
          <p:nvPr/>
        </p:nvCxnSpPr>
        <p:spPr>
          <a:xfrm flipH="1">
            <a:off x="1259632" y="3370132"/>
            <a:ext cx="1656184" cy="56977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255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pPr>
              <a:lnSpc>
                <a:spcPct val="90000"/>
              </a:lnSpc>
            </a:pPr>
            <a:r>
              <a:rPr lang="en-US" sz="1800" dirty="0">
                <a:solidFill>
                  <a:srgbClr val="3E4C56"/>
                </a:solidFill>
              </a:rPr>
              <a:t>In addition to this presentation, it is also recommended to see </a:t>
            </a:r>
            <a:r>
              <a:rPr lang="en-US" sz="1800" u="sng" dirty="0">
                <a:hlinkClick r:id="rId2"/>
              </a:rPr>
              <a:t>CDI and Linking to Electronic Full Text</a:t>
            </a:r>
            <a:endParaRPr lang="en-US" sz="1800" u="sng" dirty="0"/>
          </a:p>
          <a:p>
            <a:pPr>
              <a:lnSpc>
                <a:spcPct val="90000"/>
              </a:lnSpc>
            </a:pPr>
            <a:endParaRPr lang="en-US" sz="1800" u="sng" dirty="0"/>
          </a:p>
          <a:p>
            <a:pPr>
              <a:lnSpc>
                <a:spcPct val="90000"/>
              </a:lnSpc>
            </a:pPr>
            <a:r>
              <a:rPr lang="en-US" sz="1800" dirty="0">
                <a:solidFill>
                  <a:srgbClr val="3E4C56"/>
                </a:solidFill>
              </a:rPr>
              <a:t>Primo supports three types of CDI Full Text Linking:</a:t>
            </a:r>
          </a:p>
          <a:p>
            <a:pPr marL="457200" indent="-457200">
              <a:lnSpc>
                <a:spcPct val="90000"/>
              </a:lnSpc>
              <a:buFont typeface="+mj-lt"/>
              <a:buAutoNum type="arabicPeriod"/>
            </a:pPr>
            <a:r>
              <a:rPr lang="en-US" sz="1800" dirty="0">
                <a:solidFill>
                  <a:srgbClr val="3E4C56"/>
                </a:solidFill>
              </a:rPr>
              <a:t>Link In record</a:t>
            </a:r>
          </a:p>
          <a:p>
            <a:pPr marL="457200" indent="-457200">
              <a:lnSpc>
                <a:spcPct val="90000"/>
              </a:lnSpc>
              <a:buFont typeface="+mj-lt"/>
              <a:buAutoNum type="arabicPeriod"/>
            </a:pPr>
            <a:r>
              <a:rPr lang="en-US" sz="1800" dirty="0">
                <a:solidFill>
                  <a:srgbClr val="3E4C56"/>
                </a:solidFill>
              </a:rPr>
              <a:t>Link Resolver (sometimes also referred to as "OpenURL linking")</a:t>
            </a:r>
          </a:p>
          <a:p>
            <a:pPr marL="457200" indent="-457200">
              <a:lnSpc>
                <a:spcPct val="90000"/>
              </a:lnSpc>
              <a:buFont typeface="+mj-lt"/>
              <a:buAutoNum type="arabicPeriod"/>
            </a:pPr>
            <a:r>
              <a:rPr lang="en-US" sz="1800" dirty="0">
                <a:solidFill>
                  <a:srgbClr val="3E4C56"/>
                </a:solidFill>
              </a:rPr>
              <a:t>Hybrid</a:t>
            </a:r>
          </a:p>
          <a:p>
            <a:pPr marL="457200" indent="-457200">
              <a:lnSpc>
                <a:spcPct val="90000"/>
              </a:lnSpc>
              <a:buFont typeface="+mj-lt"/>
              <a:buAutoNum type="arabicPeriod"/>
            </a:pPr>
            <a:endParaRPr lang="en-US" sz="1800" dirty="0">
              <a:solidFill>
                <a:srgbClr val="3E4C56"/>
              </a:solidFill>
            </a:endParaRPr>
          </a:p>
          <a:p>
            <a:pPr>
              <a:lnSpc>
                <a:spcPct val="90000"/>
              </a:lnSpc>
            </a:pPr>
            <a:r>
              <a:rPr lang="en-US" sz="1800" dirty="0">
                <a:solidFill>
                  <a:srgbClr val="3E4C56"/>
                </a:solidFill>
              </a:rPr>
              <a:t>This presentation will explain the "Link In record" and "Link Resolver" types and provide examples.</a:t>
            </a:r>
          </a:p>
          <a:p>
            <a:pPr>
              <a:lnSpc>
                <a:spcPct val="90000"/>
              </a:lnSpc>
            </a:pPr>
            <a:r>
              <a:rPr lang="en-US" sz="1800" dirty="0">
                <a:solidFill>
                  <a:srgbClr val="3E4C56"/>
                </a:solidFill>
              </a:rPr>
              <a:t>The definitions of "Link In Record" and "Link Resolver" is not something which can be changed by the Alma institution.  This presentation is merely to explain the behavior of each method.</a:t>
            </a:r>
          </a:p>
          <a:p>
            <a:pPr algn="l" rtl="0">
              <a:lnSpc>
                <a:spcPct val="90000"/>
              </a:lnSpc>
            </a:pPr>
            <a:endParaRPr lang="en-US" sz="1800" dirty="0"/>
          </a:p>
        </p:txBody>
      </p:sp>
    </p:spTree>
    <p:extLst>
      <p:ext uri="{BB962C8B-B14F-4D97-AF65-F5344CB8AC3E}">
        <p14:creationId xmlns:p14="http://schemas.microsoft.com/office/powerpoint/2010/main" val="279431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EEF3E-D70C-C011-E4E2-BEC47A5AD9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E0A7C2-1127-B6A1-CD1B-A5A2DC38BBB9}"/>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E716AC47-C701-3388-B06B-ADA9D42F6461}"/>
              </a:ext>
            </a:extLst>
          </p:cNvPr>
          <p:cNvSpPr>
            <a:spLocks noGrp="1"/>
          </p:cNvSpPr>
          <p:nvPr>
            <p:ph idx="1"/>
          </p:nvPr>
        </p:nvSpPr>
        <p:spPr/>
        <p:txBody>
          <a:bodyPr>
            <a:noAutofit/>
          </a:bodyPr>
          <a:lstStyle/>
          <a:p>
            <a:r>
              <a:rPr lang="en-US" sz="1800" dirty="0"/>
              <a:t>This presentation will not be explaining the "Hybrid" method.</a:t>
            </a:r>
          </a:p>
          <a:p>
            <a:r>
              <a:rPr lang="en-US" sz="1800" dirty="0"/>
              <a:t>For more information about the "Hybrid" method, see </a:t>
            </a:r>
            <a:r>
              <a:rPr lang="en-US" sz="1800" u="sng" dirty="0">
                <a:hlinkClick r:id="rId2"/>
              </a:rPr>
              <a:t>Hybrid Collections in CDI</a:t>
            </a:r>
            <a:endParaRPr lang="en-US" sz="1800" dirty="0">
              <a:solidFill>
                <a:srgbClr val="3E4C56"/>
              </a:solidFill>
            </a:endParaRPr>
          </a:p>
          <a:p>
            <a:pPr algn="l" rtl="0">
              <a:lnSpc>
                <a:spcPct val="90000"/>
              </a:lnSpc>
            </a:pPr>
            <a:endParaRPr lang="en-US" sz="1800" dirty="0">
              <a:solidFill>
                <a:srgbClr val="3E4C56"/>
              </a:solidFill>
            </a:endParaRPr>
          </a:p>
          <a:p>
            <a:pPr algn="l" rtl="0">
              <a:lnSpc>
                <a:spcPct val="90000"/>
              </a:lnSpc>
            </a:pPr>
            <a:endParaRPr lang="en-US" sz="1800" dirty="0"/>
          </a:p>
        </p:txBody>
      </p:sp>
    </p:spTree>
    <p:extLst>
      <p:ext uri="{BB962C8B-B14F-4D97-AF65-F5344CB8AC3E}">
        <p14:creationId xmlns:p14="http://schemas.microsoft.com/office/powerpoint/2010/main" val="80921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CCCC-4681-84DD-88E2-0DB43DC34C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65F9A0-9368-49DD-E32E-F8F8A72C7F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4957B287-1BB3-9F13-A4BF-EB3E60CA8922}"/>
              </a:ext>
            </a:extLst>
          </p:cNvPr>
          <p:cNvSpPr>
            <a:spLocks noGrp="1"/>
          </p:cNvSpPr>
          <p:nvPr>
            <p:ph idx="1"/>
          </p:nvPr>
        </p:nvSpPr>
        <p:spPr>
          <a:xfrm>
            <a:off x="395536" y="771551"/>
            <a:ext cx="8424936" cy="1624995"/>
          </a:xfrm>
        </p:spPr>
        <p:txBody>
          <a:bodyPr>
            <a:noAutofit/>
          </a:bodyPr>
          <a:lstStyle/>
          <a:p>
            <a:pPr algn="l" rtl="0">
              <a:lnSpc>
                <a:spcPct val="90000"/>
              </a:lnSpc>
            </a:pPr>
            <a:r>
              <a:rPr lang="en-US" sz="1800" dirty="0">
                <a:solidFill>
                  <a:srgbClr val="3E4C56"/>
                </a:solidFill>
              </a:rPr>
              <a:t>The CDI Fulltext Linking type is defined in Alma on the level of the electronic collection.</a:t>
            </a:r>
          </a:p>
          <a:p>
            <a:pPr>
              <a:lnSpc>
                <a:spcPct val="90000"/>
              </a:lnSpc>
            </a:pPr>
            <a:r>
              <a:rPr lang="en-US" sz="1800" dirty="0">
                <a:solidFill>
                  <a:srgbClr val="3E4C56"/>
                </a:solidFill>
              </a:rPr>
              <a:t>In Alma the electronic resources can be searched by this value as follows:</a:t>
            </a:r>
          </a:p>
          <a:p>
            <a:pPr>
              <a:lnSpc>
                <a:spcPct val="90000"/>
              </a:lnSpc>
            </a:pPr>
            <a:r>
              <a:rPr lang="en-US" sz="1800" dirty="0">
                <a:solidFill>
                  <a:srgbClr val="3E4C56"/>
                </a:solidFill>
              </a:rPr>
              <a:t>1.	where (CDI Fulltext Linking equals "Link in Record")</a:t>
            </a:r>
          </a:p>
          <a:p>
            <a:pPr>
              <a:lnSpc>
                <a:spcPct val="90000"/>
              </a:lnSpc>
            </a:pPr>
            <a:r>
              <a:rPr lang="en-US" sz="1800" dirty="0">
                <a:solidFill>
                  <a:srgbClr val="3E4C56"/>
                </a:solidFill>
              </a:rPr>
              <a:t>2.	where (CDI Fulltext Linking equals "</a:t>
            </a:r>
            <a:r>
              <a:rPr lang="en-US" sz="1800" dirty="0" err="1">
                <a:solidFill>
                  <a:srgbClr val="3E4C56"/>
                </a:solidFill>
              </a:rPr>
              <a:t>Linkresolver</a:t>
            </a:r>
            <a:r>
              <a:rPr lang="en-US" sz="1800" dirty="0">
                <a:solidFill>
                  <a:srgbClr val="3E4C56"/>
                </a:solidFill>
              </a:rPr>
              <a:t>") </a:t>
            </a:r>
          </a:p>
          <a:p>
            <a:pPr>
              <a:lnSpc>
                <a:spcPct val="90000"/>
              </a:lnSpc>
            </a:pPr>
            <a:endParaRPr lang="en-US" sz="1800" dirty="0">
              <a:effectLst/>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8B040DA-20FC-2090-9AD8-4FA8B0EF7678}"/>
              </a:ext>
            </a:extLst>
          </p:cNvPr>
          <p:cNvPicPr>
            <a:picLocks noChangeAspect="1"/>
          </p:cNvPicPr>
          <p:nvPr/>
        </p:nvPicPr>
        <p:blipFill>
          <a:blip r:embed="rId2"/>
          <a:stretch>
            <a:fillRect/>
          </a:stretch>
        </p:blipFill>
        <p:spPr>
          <a:xfrm>
            <a:off x="13651" y="2529166"/>
            <a:ext cx="9116697" cy="1914792"/>
          </a:xfrm>
          <a:prstGeom prst="rect">
            <a:avLst/>
          </a:prstGeom>
          <a:ln>
            <a:solidFill>
              <a:schemeClr val="accent1"/>
            </a:solidFill>
          </a:ln>
        </p:spPr>
      </p:pic>
      <p:sp>
        <p:nvSpPr>
          <p:cNvPr id="6" name="Rectangle 5">
            <a:extLst>
              <a:ext uri="{FF2B5EF4-FFF2-40B4-BE49-F238E27FC236}">
                <a16:creationId xmlns:a16="http://schemas.microsoft.com/office/drawing/2014/main" id="{C3D5C762-480A-3C47-E704-BE6E965E5E50}"/>
              </a:ext>
            </a:extLst>
          </p:cNvPr>
          <p:cNvSpPr/>
          <p:nvPr/>
        </p:nvSpPr>
        <p:spPr>
          <a:xfrm>
            <a:off x="755576" y="2524234"/>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417A972-174C-8F1E-8AC5-84E250470CF0}"/>
              </a:ext>
            </a:extLst>
          </p:cNvPr>
          <p:cNvSpPr/>
          <p:nvPr/>
        </p:nvSpPr>
        <p:spPr>
          <a:xfrm>
            <a:off x="1475656" y="3003798"/>
            <a:ext cx="122413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A7D0DE-98C9-3233-62DC-225A5A11D2E9}"/>
              </a:ext>
            </a:extLst>
          </p:cNvPr>
          <p:cNvSpPr/>
          <p:nvPr/>
        </p:nvSpPr>
        <p:spPr>
          <a:xfrm>
            <a:off x="5148064" y="3723878"/>
            <a:ext cx="1008112" cy="298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62DC29-7DC2-1097-ECB6-783009E054F9}"/>
              </a:ext>
            </a:extLst>
          </p:cNvPr>
          <p:cNvSpPr/>
          <p:nvPr/>
        </p:nvSpPr>
        <p:spPr>
          <a:xfrm>
            <a:off x="5149532" y="4017759"/>
            <a:ext cx="1008112" cy="2985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80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F1736-2635-0ABE-B3D2-0CF5BFC6D8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E9B5AE-17CC-F118-8B33-251E66DF5EB0}"/>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6690845F-3013-F157-2852-16ADE4C319C2}"/>
              </a:ext>
            </a:extLst>
          </p:cNvPr>
          <p:cNvSpPr>
            <a:spLocks noGrp="1"/>
          </p:cNvSpPr>
          <p:nvPr>
            <p:ph idx="1"/>
          </p:nvPr>
        </p:nvSpPr>
        <p:spPr>
          <a:xfrm>
            <a:off x="395536" y="771551"/>
            <a:ext cx="8424936" cy="3744415"/>
          </a:xfrm>
        </p:spPr>
        <p:txBody>
          <a:bodyPr>
            <a:noAutofit/>
          </a:bodyPr>
          <a:lstStyle/>
          <a:p>
            <a:pPr lvl="0"/>
            <a:r>
              <a:rPr lang="en-US" sz="1800" b="1" dirty="0"/>
              <a:t>Link in Record </a:t>
            </a:r>
            <a:r>
              <a:rPr lang="en-US" sz="1800" dirty="0"/>
              <a:t>= the link to the Full Text is already in the record, as part of the PNX linking method </a:t>
            </a:r>
          </a:p>
          <a:p>
            <a:pPr lvl="1"/>
            <a:r>
              <a:rPr lang="en-US" sz="1800" dirty="0"/>
              <a:t>Explanation of this method from </a:t>
            </a:r>
            <a:r>
              <a:rPr lang="en-US" sz="1800" u="sng" dirty="0">
                <a:hlinkClick r:id="rId2"/>
              </a:rPr>
              <a:t>CDI and Linking to Electronic Full Text</a:t>
            </a:r>
            <a:r>
              <a:rPr lang="en-US" sz="1800" dirty="0"/>
              <a:t>: </a:t>
            </a:r>
            <a:r>
              <a:rPr lang="en-GB" sz="1800" b="1" dirty="0"/>
              <a:t>Link in Record</a:t>
            </a:r>
            <a:r>
              <a:rPr lang="en-GB" sz="1800" dirty="0"/>
              <a:t> – In cases where the record is uniquely available from a single platform and/or the link is difficult or impossible to create using the link resolver, Primo will use the link stored in the record, which has been provided by the information provider, in CDI. This method is used for approximately 40 percent of the collections. Collections that use this method include, for example, video collections (such as Alexander Street Press), some reference collections, or collections that contain special and unique material.</a:t>
            </a:r>
            <a:endParaRPr lang="en-US" sz="1800" dirty="0"/>
          </a:p>
        </p:txBody>
      </p:sp>
    </p:spTree>
    <p:extLst>
      <p:ext uri="{BB962C8B-B14F-4D97-AF65-F5344CB8AC3E}">
        <p14:creationId xmlns:p14="http://schemas.microsoft.com/office/powerpoint/2010/main" val="324152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61B12-0D96-CD9A-F5FE-7879E26910F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43D180-25AD-D5BE-8A83-4128C4616140}"/>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593FB6DE-F0A5-94C4-D581-27AC334D2F4D}"/>
              </a:ext>
            </a:extLst>
          </p:cNvPr>
          <p:cNvSpPr>
            <a:spLocks noGrp="1"/>
          </p:cNvSpPr>
          <p:nvPr>
            <p:ph idx="1"/>
          </p:nvPr>
        </p:nvSpPr>
        <p:spPr>
          <a:xfrm>
            <a:off x="395536" y="771551"/>
            <a:ext cx="8424936" cy="3744415"/>
          </a:xfrm>
        </p:spPr>
        <p:txBody>
          <a:bodyPr>
            <a:noAutofit/>
          </a:bodyPr>
          <a:lstStyle/>
          <a:p>
            <a:pPr lvl="0"/>
            <a:r>
              <a:rPr lang="en-US" sz="1800" b="1" dirty="0"/>
              <a:t>Link in Resolver </a:t>
            </a:r>
            <a:r>
              <a:rPr lang="en-US" sz="1800" dirty="0"/>
              <a:t>= </a:t>
            </a:r>
            <a:r>
              <a:rPr lang="en-GB" sz="1800" dirty="0"/>
              <a:t>An </a:t>
            </a:r>
            <a:r>
              <a:rPr lang="en-GB" sz="1800" dirty="0" err="1"/>
              <a:t>openURL</a:t>
            </a:r>
            <a:r>
              <a:rPr lang="en-GB" sz="1800" dirty="0"/>
              <a:t> is sent to alma to find a match with the available electronic resource (electronic portfolio)</a:t>
            </a:r>
            <a:endParaRPr lang="en-US" sz="1800" dirty="0"/>
          </a:p>
          <a:p>
            <a:pPr lvl="1"/>
            <a:r>
              <a:rPr lang="en-US" sz="1800" dirty="0"/>
              <a:t>Explanation of this method from </a:t>
            </a:r>
            <a:r>
              <a:rPr lang="en-US" sz="1800" u="sng" dirty="0">
                <a:hlinkClick r:id="rId2"/>
              </a:rPr>
              <a:t>CDI and Linking to Electronic Full Text</a:t>
            </a:r>
            <a:r>
              <a:rPr lang="en-US" sz="1800" dirty="0"/>
              <a:t>: </a:t>
            </a:r>
            <a:r>
              <a:rPr lang="en-US" sz="1800" b="1" dirty="0"/>
              <a:t>OpenURL linking</a:t>
            </a:r>
            <a:r>
              <a:rPr lang="en-US" sz="1800" dirty="0"/>
              <a:t> – Full text linking is handled by the link resolver (Alma/SFX), which allows the library to decide which links to display and their order. Where possible, Primo will add a platform-specific document ID to the OpenURL to allow the link resolver to use that ID to link to the full text instead of using metadata to create the link. This ensures a higher reliability of the links. OpenURL linking is used for approximately 60 percent of the collections indexed in CDI. Collections that use this method include primary publishers and, in general, collections that contain mainstream material such as articles and books that may be available from more than one platform.</a:t>
            </a:r>
          </a:p>
        </p:txBody>
      </p:sp>
    </p:spTree>
    <p:extLst>
      <p:ext uri="{BB962C8B-B14F-4D97-AF65-F5344CB8AC3E}">
        <p14:creationId xmlns:p14="http://schemas.microsoft.com/office/powerpoint/2010/main" val="352517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9F4A0-87B1-A1AF-51FF-806FF234C6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97F7FF-F486-4163-6238-B8E7ECAFD337}"/>
              </a:ext>
            </a:extLst>
          </p:cNvPr>
          <p:cNvSpPr>
            <a:spLocks noGrp="1"/>
          </p:cNvSpPr>
          <p:nvPr>
            <p:ph type="ctrTitle"/>
          </p:nvPr>
        </p:nvSpPr>
        <p:spPr>
          <a:xfrm>
            <a:off x="107504" y="3319778"/>
            <a:ext cx="9036495" cy="1240583"/>
          </a:xfrm>
        </p:spPr>
        <p:txBody>
          <a:bodyPr/>
          <a:lstStyle/>
          <a:p>
            <a:pPr algn="ctr"/>
            <a:r>
              <a:rPr lang="en-US" sz="2600" dirty="0"/>
              <a:t>Electronic Collections which will be used in the examples here</a:t>
            </a:r>
          </a:p>
        </p:txBody>
      </p:sp>
    </p:spTree>
    <p:extLst>
      <p:ext uri="{BB962C8B-B14F-4D97-AF65-F5344CB8AC3E}">
        <p14:creationId xmlns:p14="http://schemas.microsoft.com/office/powerpoint/2010/main" val="366260095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3073</TotalTime>
  <Words>1896</Words>
  <Application>Microsoft Office PowerPoint</Application>
  <PresentationFormat>On-screen Show (16:9)</PresentationFormat>
  <Paragraphs>147</Paragraphs>
  <Slides>32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IGeLU_2016_16X9 (1)</vt:lpstr>
      <vt:lpstr>An explanation of the CDI Fulltext Linking types</vt:lpstr>
      <vt:lpstr>PowerPoint Presentation</vt:lpstr>
      <vt:lpstr>Introduction</vt:lpstr>
      <vt:lpstr>Introduction</vt:lpstr>
      <vt:lpstr>Introduction</vt:lpstr>
      <vt:lpstr>Introduction</vt:lpstr>
      <vt:lpstr>Introduction</vt:lpstr>
      <vt:lpstr>Introduction</vt:lpstr>
      <vt:lpstr>Electronic Collections which will be used in the examples here</vt:lpstr>
      <vt:lpstr>Electronic Collections which will be used in the examples here</vt:lpstr>
      <vt:lpstr>Electronic Collections which will be used in the examples here</vt:lpstr>
      <vt:lpstr>Electronic Collections which will be used in the examples here</vt:lpstr>
      <vt:lpstr>Electronic Collections which will be used in the examples here</vt:lpstr>
      <vt:lpstr>Electronic Collections which will be used in the examples here</vt:lpstr>
      <vt:lpstr>Electronic Collections which will be used in the examples here</vt:lpstr>
      <vt:lpstr>An example with Link in record</vt:lpstr>
      <vt:lpstr>An example with Link in record</vt:lpstr>
      <vt:lpstr>An example with Link in record</vt:lpstr>
      <vt:lpstr>An example with Link in record</vt:lpstr>
      <vt:lpstr>An example with Link in record</vt:lpstr>
      <vt:lpstr>Another example with Link in record</vt:lpstr>
      <vt:lpstr>Another example with Link in record</vt:lpstr>
      <vt:lpstr>Another example with Link in record</vt:lpstr>
      <vt:lpstr>Another example with Link in record</vt:lpstr>
      <vt:lpstr>Another example with Link in record</vt:lpstr>
      <vt:lpstr>An example with Link Resolver</vt:lpstr>
      <vt:lpstr>An example with Link Resolver</vt:lpstr>
      <vt:lpstr>An example with Link Resolver</vt:lpstr>
      <vt:lpstr>An example with Link Resolver</vt:lpstr>
      <vt:lpstr>An example with Link Resolver</vt:lpstr>
      <vt:lpstr>An example with Link Resolver</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55</cp:revision>
  <dcterms:created xsi:type="dcterms:W3CDTF">2021-11-30T14:32:13Z</dcterms:created>
  <dcterms:modified xsi:type="dcterms:W3CDTF">2025-12-31T10:21:51Z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